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.JPG" ContentType="image/jpeg"/>
  <Override PartName="/ppt/media/image30.JPG" ContentType="image/jpeg"/>
  <Override PartName="/ppt/media/image31.JPG" ContentType="image/jpeg"/>
  <Override PartName="/ppt/media/image34.JPG" ContentType="image/jpeg"/>
  <Override PartName="/ppt/media/image38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9" r:id="rId4"/>
    <p:sldId id="280" r:id="rId5"/>
    <p:sldId id="281" r:id="rId6"/>
    <p:sldId id="261" r:id="rId7"/>
    <p:sldId id="258" r:id="rId8"/>
    <p:sldId id="264" r:id="rId9"/>
    <p:sldId id="273" r:id="rId10"/>
    <p:sldId id="272" r:id="rId11"/>
    <p:sldId id="268" r:id="rId12"/>
    <p:sldId id="269" r:id="rId13"/>
    <p:sldId id="270" r:id="rId14"/>
    <p:sldId id="271" r:id="rId15"/>
    <p:sldId id="278" r:id="rId16"/>
    <p:sldId id="259" r:id="rId17"/>
    <p:sldId id="274" r:id="rId18"/>
    <p:sldId id="275" r:id="rId19"/>
    <p:sldId id="276" r:id="rId20"/>
    <p:sldId id="277" r:id="rId21"/>
    <p:sldId id="282" r:id="rId22"/>
    <p:sldId id="266" r:id="rId2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 varScale="1">
        <p:scale>
          <a:sx n="68" d="100"/>
          <a:sy n="68" d="100"/>
        </p:scale>
        <p:origin x="7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5" dirty="0"/>
              <a:t>Proprietary</a:t>
            </a:r>
            <a:r>
              <a:rPr dirty="0"/>
              <a:t> </a:t>
            </a:r>
            <a:r>
              <a:rPr spc="-10" dirty="0"/>
              <a:t>content.</a:t>
            </a:r>
            <a:r>
              <a:rPr dirty="0"/>
              <a:t> </a:t>
            </a:r>
            <a:r>
              <a:rPr spc="-10" dirty="0"/>
              <a:t>©Great</a:t>
            </a:r>
            <a:r>
              <a:rPr dirty="0"/>
              <a:t> </a:t>
            </a:r>
            <a:r>
              <a:rPr spc="-15" dirty="0"/>
              <a:t>Learning.</a:t>
            </a:r>
            <a:r>
              <a:rPr spc="5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15" dirty="0"/>
              <a:t>Rights</a:t>
            </a:r>
            <a:r>
              <a:rPr dirty="0"/>
              <a:t> </a:t>
            </a:r>
            <a:r>
              <a:rPr spc="-10" dirty="0"/>
              <a:t>Reserved.</a:t>
            </a:r>
            <a:r>
              <a:rPr spc="5" dirty="0"/>
              <a:t> </a:t>
            </a:r>
            <a:r>
              <a:rPr spc="-15" dirty="0"/>
              <a:t>Unauthorized</a:t>
            </a:r>
            <a:r>
              <a:rPr dirty="0"/>
              <a:t> </a:t>
            </a:r>
            <a:r>
              <a:rPr spc="-10" dirty="0"/>
              <a:t>use</a:t>
            </a:r>
            <a:r>
              <a:rPr dirty="0"/>
              <a:t> </a:t>
            </a:r>
            <a:r>
              <a:rPr spc="-10" dirty="0"/>
              <a:t>or</a:t>
            </a:r>
            <a:r>
              <a:rPr spc="5" dirty="0"/>
              <a:t> </a:t>
            </a:r>
            <a:r>
              <a:rPr spc="-15" dirty="0"/>
              <a:t>distribution</a:t>
            </a:r>
            <a:r>
              <a:rPr dirty="0"/>
              <a:t> </a:t>
            </a:r>
            <a:r>
              <a:rPr spc="-15" dirty="0"/>
              <a:t>prohibited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5" dirty="0"/>
              <a:t>Proprietary</a:t>
            </a:r>
            <a:r>
              <a:rPr dirty="0"/>
              <a:t> </a:t>
            </a:r>
            <a:r>
              <a:rPr spc="-10" dirty="0"/>
              <a:t>content.</a:t>
            </a:r>
            <a:r>
              <a:rPr dirty="0"/>
              <a:t> </a:t>
            </a:r>
            <a:r>
              <a:rPr spc="-10" dirty="0"/>
              <a:t>©Great</a:t>
            </a:r>
            <a:r>
              <a:rPr dirty="0"/>
              <a:t> </a:t>
            </a:r>
            <a:r>
              <a:rPr spc="-15" dirty="0"/>
              <a:t>Learning.</a:t>
            </a:r>
            <a:r>
              <a:rPr spc="5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15" dirty="0"/>
              <a:t>Rights</a:t>
            </a:r>
            <a:r>
              <a:rPr dirty="0"/>
              <a:t> </a:t>
            </a:r>
            <a:r>
              <a:rPr spc="-10" dirty="0"/>
              <a:t>Reserved.</a:t>
            </a:r>
            <a:r>
              <a:rPr spc="5" dirty="0"/>
              <a:t> </a:t>
            </a:r>
            <a:r>
              <a:rPr spc="-15" dirty="0"/>
              <a:t>Unauthorized</a:t>
            </a:r>
            <a:r>
              <a:rPr dirty="0"/>
              <a:t> </a:t>
            </a:r>
            <a:r>
              <a:rPr spc="-10" dirty="0"/>
              <a:t>use</a:t>
            </a:r>
            <a:r>
              <a:rPr dirty="0"/>
              <a:t> </a:t>
            </a:r>
            <a:r>
              <a:rPr spc="-10" dirty="0"/>
              <a:t>or</a:t>
            </a:r>
            <a:r>
              <a:rPr spc="5" dirty="0"/>
              <a:t> </a:t>
            </a:r>
            <a:r>
              <a:rPr spc="-15" dirty="0"/>
              <a:t>distribution</a:t>
            </a:r>
            <a:r>
              <a:rPr dirty="0"/>
              <a:t> </a:t>
            </a:r>
            <a:r>
              <a:rPr spc="-15" dirty="0"/>
              <a:t>prohibited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5" dirty="0"/>
              <a:t>Proprietary</a:t>
            </a:r>
            <a:r>
              <a:rPr dirty="0"/>
              <a:t> </a:t>
            </a:r>
            <a:r>
              <a:rPr spc="-10" dirty="0"/>
              <a:t>content.</a:t>
            </a:r>
            <a:r>
              <a:rPr dirty="0"/>
              <a:t> </a:t>
            </a:r>
            <a:r>
              <a:rPr spc="-10" dirty="0"/>
              <a:t>©Great</a:t>
            </a:r>
            <a:r>
              <a:rPr dirty="0"/>
              <a:t> </a:t>
            </a:r>
            <a:r>
              <a:rPr spc="-15" dirty="0"/>
              <a:t>Learning.</a:t>
            </a:r>
            <a:r>
              <a:rPr spc="5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15" dirty="0"/>
              <a:t>Rights</a:t>
            </a:r>
            <a:r>
              <a:rPr dirty="0"/>
              <a:t> </a:t>
            </a:r>
            <a:r>
              <a:rPr spc="-10" dirty="0"/>
              <a:t>Reserved.</a:t>
            </a:r>
            <a:r>
              <a:rPr spc="5" dirty="0"/>
              <a:t> </a:t>
            </a:r>
            <a:r>
              <a:rPr spc="-15" dirty="0"/>
              <a:t>Unauthorized</a:t>
            </a:r>
            <a:r>
              <a:rPr dirty="0"/>
              <a:t> </a:t>
            </a:r>
            <a:r>
              <a:rPr spc="-10" dirty="0"/>
              <a:t>use</a:t>
            </a:r>
            <a:r>
              <a:rPr dirty="0"/>
              <a:t> </a:t>
            </a:r>
            <a:r>
              <a:rPr spc="-10" dirty="0"/>
              <a:t>or</a:t>
            </a:r>
            <a:r>
              <a:rPr spc="5" dirty="0"/>
              <a:t> </a:t>
            </a:r>
            <a:r>
              <a:rPr spc="-15" dirty="0"/>
              <a:t>distribution</a:t>
            </a:r>
            <a:r>
              <a:rPr dirty="0"/>
              <a:t> </a:t>
            </a:r>
            <a:r>
              <a:rPr spc="-15" dirty="0"/>
              <a:t>prohibited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5" dirty="0"/>
              <a:t>Proprietary</a:t>
            </a:r>
            <a:r>
              <a:rPr dirty="0"/>
              <a:t> </a:t>
            </a:r>
            <a:r>
              <a:rPr spc="-10" dirty="0"/>
              <a:t>content.</a:t>
            </a:r>
            <a:r>
              <a:rPr dirty="0"/>
              <a:t> </a:t>
            </a:r>
            <a:r>
              <a:rPr spc="-10" dirty="0"/>
              <a:t>©Great</a:t>
            </a:r>
            <a:r>
              <a:rPr dirty="0"/>
              <a:t> </a:t>
            </a:r>
            <a:r>
              <a:rPr spc="-15" dirty="0"/>
              <a:t>Learning.</a:t>
            </a:r>
            <a:r>
              <a:rPr spc="5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15" dirty="0"/>
              <a:t>Rights</a:t>
            </a:r>
            <a:r>
              <a:rPr dirty="0"/>
              <a:t> </a:t>
            </a:r>
            <a:r>
              <a:rPr spc="-10" dirty="0"/>
              <a:t>Reserved.</a:t>
            </a:r>
            <a:r>
              <a:rPr spc="5" dirty="0"/>
              <a:t> </a:t>
            </a:r>
            <a:r>
              <a:rPr spc="-15" dirty="0"/>
              <a:t>Unauthorized</a:t>
            </a:r>
            <a:r>
              <a:rPr dirty="0"/>
              <a:t> </a:t>
            </a:r>
            <a:r>
              <a:rPr spc="-10" dirty="0"/>
              <a:t>use</a:t>
            </a:r>
            <a:r>
              <a:rPr dirty="0"/>
              <a:t> </a:t>
            </a:r>
            <a:r>
              <a:rPr spc="-10" dirty="0"/>
              <a:t>or</a:t>
            </a:r>
            <a:r>
              <a:rPr spc="5" dirty="0"/>
              <a:t> </a:t>
            </a:r>
            <a:r>
              <a:rPr spc="-15" dirty="0"/>
              <a:t>distribution</a:t>
            </a:r>
            <a:r>
              <a:rPr dirty="0"/>
              <a:t> </a:t>
            </a:r>
            <a:r>
              <a:rPr spc="-15" dirty="0"/>
              <a:t>prohibited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5" dirty="0"/>
              <a:t>Proprietary</a:t>
            </a:r>
            <a:r>
              <a:rPr dirty="0"/>
              <a:t> </a:t>
            </a:r>
            <a:r>
              <a:rPr spc="-10" dirty="0"/>
              <a:t>content.</a:t>
            </a:r>
            <a:r>
              <a:rPr dirty="0"/>
              <a:t> </a:t>
            </a:r>
            <a:r>
              <a:rPr spc="-10" dirty="0"/>
              <a:t>©Great</a:t>
            </a:r>
            <a:r>
              <a:rPr dirty="0"/>
              <a:t> </a:t>
            </a:r>
            <a:r>
              <a:rPr spc="-15" dirty="0"/>
              <a:t>Learning.</a:t>
            </a:r>
            <a:r>
              <a:rPr spc="5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15" dirty="0"/>
              <a:t>Rights</a:t>
            </a:r>
            <a:r>
              <a:rPr dirty="0"/>
              <a:t> </a:t>
            </a:r>
            <a:r>
              <a:rPr spc="-10" dirty="0"/>
              <a:t>Reserved.</a:t>
            </a:r>
            <a:r>
              <a:rPr spc="5" dirty="0"/>
              <a:t> </a:t>
            </a:r>
            <a:r>
              <a:rPr spc="-15" dirty="0"/>
              <a:t>Unauthorized</a:t>
            </a:r>
            <a:r>
              <a:rPr dirty="0"/>
              <a:t> </a:t>
            </a:r>
            <a:r>
              <a:rPr spc="-10" dirty="0"/>
              <a:t>use</a:t>
            </a:r>
            <a:r>
              <a:rPr dirty="0"/>
              <a:t> </a:t>
            </a:r>
            <a:r>
              <a:rPr spc="-10" dirty="0"/>
              <a:t>or</a:t>
            </a:r>
            <a:r>
              <a:rPr spc="5" dirty="0"/>
              <a:t> </a:t>
            </a:r>
            <a:r>
              <a:rPr spc="-15" dirty="0"/>
              <a:t>distribution</a:t>
            </a:r>
            <a:r>
              <a:rPr dirty="0"/>
              <a:t> </a:t>
            </a:r>
            <a:r>
              <a:rPr spc="-15" dirty="0"/>
              <a:t>prohibited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7999"/>
                </a:lnTo>
                <a:close/>
              </a:path>
            </a:pathLst>
          </a:custGeom>
          <a:solidFill>
            <a:srgbClr val="1736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62270" y="2965302"/>
            <a:ext cx="3467458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5672" y="2701251"/>
            <a:ext cx="11160654" cy="1957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81376" y="6572515"/>
            <a:ext cx="5139690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15" dirty="0"/>
              <a:t>Proprietary</a:t>
            </a:r>
            <a:r>
              <a:rPr dirty="0"/>
              <a:t> </a:t>
            </a:r>
            <a:r>
              <a:rPr spc="-10" dirty="0"/>
              <a:t>content.</a:t>
            </a:r>
            <a:r>
              <a:rPr dirty="0"/>
              <a:t> </a:t>
            </a:r>
            <a:r>
              <a:rPr spc="-10" dirty="0"/>
              <a:t>©Great</a:t>
            </a:r>
            <a:r>
              <a:rPr dirty="0"/>
              <a:t> </a:t>
            </a:r>
            <a:r>
              <a:rPr spc="-15" dirty="0"/>
              <a:t>Learning.</a:t>
            </a:r>
            <a:r>
              <a:rPr spc="5" dirty="0"/>
              <a:t> </a:t>
            </a:r>
            <a:r>
              <a:rPr spc="-5" dirty="0"/>
              <a:t>All</a:t>
            </a:r>
            <a:r>
              <a:rPr dirty="0"/>
              <a:t> </a:t>
            </a:r>
            <a:r>
              <a:rPr spc="-15" dirty="0"/>
              <a:t>Rights</a:t>
            </a:r>
            <a:r>
              <a:rPr dirty="0"/>
              <a:t> </a:t>
            </a:r>
            <a:r>
              <a:rPr spc="-10" dirty="0"/>
              <a:t>Reserved.</a:t>
            </a:r>
            <a:r>
              <a:rPr spc="5" dirty="0"/>
              <a:t> </a:t>
            </a:r>
            <a:r>
              <a:rPr spc="-15" dirty="0"/>
              <a:t>Unauthorized</a:t>
            </a:r>
            <a:r>
              <a:rPr dirty="0"/>
              <a:t> </a:t>
            </a:r>
            <a:r>
              <a:rPr spc="-10" dirty="0"/>
              <a:t>use</a:t>
            </a:r>
            <a:r>
              <a:rPr dirty="0"/>
              <a:t> </a:t>
            </a:r>
            <a:r>
              <a:rPr spc="-10" dirty="0"/>
              <a:t>or</a:t>
            </a:r>
            <a:r>
              <a:rPr spc="5" dirty="0"/>
              <a:t> </a:t>
            </a:r>
            <a:r>
              <a:rPr spc="-15" dirty="0"/>
              <a:t>distribution</a:t>
            </a:r>
            <a:r>
              <a:rPr dirty="0"/>
              <a:t> </a:t>
            </a:r>
            <a:r>
              <a:rPr spc="-15" dirty="0"/>
              <a:t>prohibited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ggle.com/excelshee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2764790" cy="6858000"/>
            <a:chOff x="0" y="0"/>
            <a:chExt cx="276479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764166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673985" cy="6858000"/>
            </a:xfrm>
            <a:custGeom>
              <a:avLst/>
              <a:gdLst/>
              <a:ahLst/>
              <a:cxnLst/>
              <a:rect l="l" t="t" r="r" b="b"/>
              <a:pathLst>
                <a:path w="2673985" h="6858000">
                  <a:moveTo>
                    <a:pt x="2673927" y="6857999"/>
                  </a:moveTo>
                  <a:lnTo>
                    <a:pt x="0" y="6857999"/>
                  </a:lnTo>
                  <a:lnTo>
                    <a:pt x="0" y="0"/>
                  </a:lnTo>
                  <a:lnTo>
                    <a:pt x="2673927" y="0"/>
                  </a:lnTo>
                  <a:lnTo>
                    <a:pt x="2673927" y="685799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07755"/>
              <a:ext cx="2750173" cy="34502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3505198"/>
              <a:ext cx="2660650" cy="3352800"/>
            </a:xfrm>
            <a:custGeom>
              <a:avLst/>
              <a:gdLst/>
              <a:ahLst/>
              <a:cxnLst/>
              <a:rect l="l" t="t" r="r" b="b"/>
              <a:pathLst>
                <a:path w="2660650" h="3352800">
                  <a:moveTo>
                    <a:pt x="0" y="0"/>
                  </a:moveTo>
                  <a:lnTo>
                    <a:pt x="2660072" y="0"/>
                  </a:lnTo>
                  <a:lnTo>
                    <a:pt x="2660072" y="3352801"/>
                  </a:lnTo>
                  <a:lnTo>
                    <a:pt x="0" y="3352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8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104216" y="4956983"/>
            <a:ext cx="6990715" cy="1115695"/>
            <a:chOff x="4104216" y="4956983"/>
            <a:chExt cx="6990715" cy="111569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4216" y="4956983"/>
              <a:ext cx="6990536" cy="11154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35005" y="5030173"/>
              <a:ext cx="6729095" cy="969644"/>
            </a:xfrm>
            <a:custGeom>
              <a:avLst/>
              <a:gdLst/>
              <a:ahLst/>
              <a:cxnLst/>
              <a:rect l="l" t="t" r="r" b="b"/>
              <a:pathLst>
                <a:path w="6729095" h="969645">
                  <a:moveTo>
                    <a:pt x="6567449" y="969026"/>
                  </a:moveTo>
                  <a:lnTo>
                    <a:pt x="161507" y="969026"/>
                  </a:lnTo>
                  <a:lnTo>
                    <a:pt x="118572" y="963257"/>
                  </a:lnTo>
                  <a:lnTo>
                    <a:pt x="79991" y="946976"/>
                  </a:lnTo>
                  <a:lnTo>
                    <a:pt x="47304" y="921722"/>
                  </a:lnTo>
                  <a:lnTo>
                    <a:pt x="22050" y="889035"/>
                  </a:lnTo>
                  <a:lnTo>
                    <a:pt x="5769" y="850454"/>
                  </a:lnTo>
                  <a:lnTo>
                    <a:pt x="0" y="807519"/>
                  </a:lnTo>
                  <a:lnTo>
                    <a:pt x="0" y="161507"/>
                  </a:lnTo>
                  <a:lnTo>
                    <a:pt x="5769" y="118572"/>
                  </a:lnTo>
                  <a:lnTo>
                    <a:pt x="22050" y="79991"/>
                  </a:lnTo>
                  <a:lnTo>
                    <a:pt x="47304" y="47304"/>
                  </a:lnTo>
                  <a:lnTo>
                    <a:pt x="79991" y="22050"/>
                  </a:lnTo>
                  <a:lnTo>
                    <a:pt x="118572" y="5769"/>
                  </a:lnTo>
                  <a:lnTo>
                    <a:pt x="161507" y="0"/>
                  </a:lnTo>
                  <a:lnTo>
                    <a:pt x="6567449" y="0"/>
                  </a:lnTo>
                  <a:lnTo>
                    <a:pt x="6629255" y="12294"/>
                  </a:lnTo>
                  <a:lnTo>
                    <a:pt x="6681652" y="47304"/>
                  </a:lnTo>
                  <a:lnTo>
                    <a:pt x="6716663" y="99701"/>
                  </a:lnTo>
                  <a:lnTo>
                    <a:pt x="6728957" y="161507"/>
                  </a:lnTo>
                  <a:lnTo>
                    <a:pt x="6728957" y="807519"/>
                  </a:lnTo>
                  <a:lnTo>
                    <a:pt x="6723188" y="850454"/>
                  </a:lnTo>
                  <a:lnTo>
                    <a:pt x="6706906" y="889035"/>
                  </a:lnTo>
                  <a:lnTo>
                    <a:pt x="6681653" y="921722"/>
                  </a:lnTo>
                  <a:lnTo>
                    <a:pt x="6648965" y="946976"/>
                  </a:lnTo>
                  <a:lnTo>
                    <a:pt x="6610384" y="963257"/>
                  </a:lnTo>
                  <a:lnTo>
                    <a:pt x="6567449" y="9690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51249" y="5308820"/>
            <a:ext cx="61550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F243E"/>
                </a:solidFill>
                <a:latin typeface="Calibri"/>
                <a:cs typeface="Calibri"/>
              </a:rPr>
              <a:t>Student</a:t>
            </a:r>
            <a:r>
              <a:rPr sz="2400" spc="-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F243E"/>
                </a:solidFill>
                <a:latin typeface="Calibri"/>
                <a:cs typeface="Calibri"/>
              </a:rPr>
              <a:t>grade</a:t>
            </a:r>
            <a:r>
              <a:rPr sz="2400" spc="-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F243E"/>
                </a:solidFill>
                <a:latin typeface="Calibri"/>
                <a:cs typeface="Calibri"/>
              </a:rPr>
              <a:t>prediction</a:t>
            </a:r>
            <a:r>
              <a:rPr sz="2400" spc="-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F243E"/>
                </a:solidFill>
                <a:latin typeface="Calibri"/>
                <a:cs typeface="Calibri"/>
              </a:rPr>
              <a:t>using</a:t>
            </a:r>
            <a:r>
              <a:rPr sz="2400" spc="-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F243E"/>
                </a:solidFill>
                <a:latin typeface="Calibri"/>
                <a:cs typeface="Calibri"/>
              </a:rPr>
              <a:t>ML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3247" y="4255592"/>
            <a:ext cx="2091689" cy="2091689"/>
            <a:chOff x="383247" y="4255592"/>
            <a:chExt cx="2091689" cy="2091689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247" y="4255592"/>
              <a:ext cx="2091142" cy="20911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565" y="4448910"/>
              <a:ext cx="1506941" cy="150694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81048" y="646590"/>
            <a:ext cx="2296160" cy="2296160"/>
            <a:chOff x="281048" y="646590"/>
            <a:chExt cx="2296160" cy="229616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048" y="646590"/>
              <a:ext cx="2295539" cy="2295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366" y="839908"/>
              <a:ext cx="1711338" cy="171133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537189" y="1140086"/>
            <a:ext cx="4320540" cy="3867150"/>
            <a:chOff x="5537189" y="1140086"/>
            <a:chExt cx="4320540" cy="386715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1606" y="3477150"/>
              <a:ext cx="1605572" cy="15298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329602" y="3554403"/>
              <a:ext cx="1449705" cy="1375410"/>
            </a:xfrm>
            <a:custGeom>
              <a:avLst/>
              <a:gdLst/>
              <a:ahLst/>
              <a:cxnLst/>
              <a:rect l="l" t="t" r="r" b="b"/>
              <a:pathLst>
                <a:path w="1449704" h="1375410">
                  <a:moveTo>
                    <a:pt x="724790" y="1375366"/>
                  </a:moveTo>
                  <a:lnTo>
                    <a:pt x="675166" y="1373780"/>
                  </a:lnTo>
                  <a:lnTo>
                    <a:pt x="626440" y="1369089"/>
                  </a:lnTo>
                  <a:lnTo>
                    <a:pt x="578719" y="1361395"/>
                  </a:lnTo>
                  <a:lnTo>
                    <a:pt x="532112" y="1350802"/>
                  </a:lnTo>
                  <a:lnTo>
                    <a:pt x="486725" y="1337411"/>
                  </a:lnTo>
                  <a:lnTo>
                    <a:pt x="442669" y="1321325"/>
                  </a:lnTo>
                  <a:lnTo>
                    <a:pt x="400049" y="1302646"/>
                  </a:lnTo>
                  <a:lnTo>
                    <a:pt x="358974" y="1281478"/>
                  </a:lnTo>
                  <a:lnTo>
                    <a:pt x="319552" y="1257921"/>
                  </a:lnTo>
                  <a:lnTo>
                    <a:pt x="281892" y="1232079"/>
                  </a:lnTo>
                  <a:lnTo>
                    <a:pt x="246100" y="1204054"/>
                  </a:lnTo>
                  <a:lnTo>
                    <a:pt x="212285" y="1173949"/>
                  </a:lnTo>
                  <a:lnTo>
                    <a:pt x="180556" y="1141865"/>
                  </a:lnTo>
                  <a:lnTo>
                    <a:pt x="151018" y="1107906"/>
                  </a:lnTo>
                  <a:lnTo>
                    <a:pt x="123782" y="1072173"/>
                  </a:lnTo>
                  <a:lnTo>
                    <a:pt x="98954" y="1034770"/>
                  </a:lnTo>
                  <a:lnTo>
                    <a:pt x="76643" y="995798"/>
                  </a:lnTo>
                  <a:lnTo>
                    <a:pt x="56957" y="955360"/>
                  </a:lnTo>
                  <a:lnTo>
                    <a:pt x="40003" y="913559"/>
                  </a:lnTo>
                  <a:lnTo>
                    <a:pt x="25890" y="870496"/>
                  </a:lnTo>
                  <a:lnTo>
                    <a:pt x="14725" y="826275"/>
                  </a:lnTo>
                  <a:lnTo>
                    <a:pt x="6616" y="780998"/>
                  </a:lnTo>
                  <a:lnTo>
                    <a:pt x="1672" y="734766"/>
                  </a:lnTo>
                  <a:lnTo>
                    <a:pt x="0" y="687683"/>
                  </a:lnTo>
                  <a:lnTo>
                    <a:pt x="1672" y="640600"/>
                  </a:lnTo>
                  <a:lnTo>
                    <a:pt x="6616" y="594368"/>
                  </a:lnTo>
                  <a:lnTo>
                    <a:pt x="14725" y="549091"/>
                  </a:lnTo>
                  <a:lnTo>
                    <a:pt x="25890" y="504869"/>
                  </a:lnTo>
                  <a:lnTo>
                    <a:pt x="40003" y="461807"/>
                  </a:lnTo>
                  <a:lnTo>
                    <a:pt x="56957" y="420005"/>
                  </a:lnTo>
                  <a:lnTo>
                    <a:pt x="76643" y="379568"/>
                  </a:lnTo>
                  <a:lnTo>
                    <a:pt x="98954" y="340596"/>
                  </a:lnTo>
                  <a:lnTo>
                    <a:pt x="123782" y="303193"/>
                  </a:lnTo>
                  <a:lnTo>
                    <a:pt x="151018" y="267460"/>
                  </a:lnTo>
                  <a:lnTo>
                    <a:pt x="180556" y="233501"/>
                  </a:lnTo>
                  <a:lnTo>
                    <a:pt x="212285" y="201417"/>
                  </a:lnTo>
                  <a:lnTo>
                    <a:pt x="246100" y="171312"/>
                  </a:lnTo>
                  <a:lnTo>
                    <a:pt x="281892" y="143287"/>
                  </a:lnTo>
                  <a:lnTo>
                    <a:pt x="319552" y="117445"/>
                  </a:lnTo>
                  <a:lnTo>
                    <a:pt x="358974" y="93888"/>
                  </a:lnTo>
                  <a:lnTo>
                    <a:pt x="400049" y="72720"/>
                  </a:lnTo>
                  <a:lnTo>
                    <a:pt x="442669" y="54041"/>
                  </a:lnTo>
                  <a:lnTo>
                    <a:pt x="486725" y="37955"/>
                  </a:lnTo>
                  <a:lnTo>
                    <a:pt x="532112" y="24564"/>
                  </a:lnTo>
                  <a:lnTo>
                    <a:pt x="578719" y="13971"/>
                  </a:lnTo>
                  <a:lnTo>
                    <a:pt x="626440" y="6277"/>
                  </a:lnTo>
                  <a:lnTo>
                    <a:pt x="675166" y="1586"/>
                  </a:lnTo>
                  <a:lnTo>
                    <a:pt x="724790" y="0"/>
                  </a:lnTo>
                  <a:lnTo>
                    <a:pt x="776990" y="1784"/>
                  </a:lnTo>
                  <a:lnTo>
                    <a:pt x="828616" y="7089"/>
                  </a:lnTo>
                  <a:lnTo>
                    <a:pt x="879486" y="15843"/>
                  </a:lnTo>
                  <a:lnTo>
                    <a:pt x="929418" y="27974"/>
                  </a:lnTo>
                  <a:lnTo>
                    <a:pt x="978228" y="43411"/>
                  </a:lnTo>
                  <a:lnTo>
                    <a:pt x="1025733" y="62081"/>
                  </a:lnTo>
                  <a:lnTo>
                    <a:pt x="1071751" y="83913"/>
                  </a:lnTo>
                  <a:lnTo>
                    <a:pt x="1116099" y="108834"/>
                  </a:lnTo>
                  <a:lnTo>
                    <a:pt x="1158594" y="136773"/>
                  </a:lnTo>
                  <a:lnTo>
                    <a:pt x="1199053" y="167658"/>
                  </a:lnTo>
                  <a:lnTo>
                    <a:pt x="1237294" y="201417"/>
                  </a:lnTo>
                  <a:lnTo>
                    <a:pt x="1272875" y="237700"/>
                  </a:lnTo>
                  <a:lnTo>
                    <a:pt x="1305426" y="276088"/>
                  </a:lnTo>
                  <a:lnTo>
                    <a:pt x="1334873" y="316407"/>
                  </a:lnTo>
                  <a:lnTo>
                    <a:pt x="1361139" y="358485"/>
                  </a:lnTo>
                  <a:lnTo>
                    <a:pt x="1384148" y="402147"/>
                  </a:lnTo>
                  <a:lnTo>
                    <a:pt x="1403826" y="447220"/>
                  </a:lnTo>
                  <a:lnTo>
                    <a:pt x="1420095" y="493531"/>
                  </a:lnTo>
                  <a:lnTo>
                    <a:pt x="1432881" y="540906"/>
                  </a:lnTo>
                  <a:lnTo>
                    <a:pt x="1442107" y="589172"/>
                  </a:lnTo>
                  <a:lnTo>
                    <a:pt x="1447699" y="638156"/>
                  </a:lnTo>
                  <a:lnTo>
                    <a:pt x="1449579" y="687683"/>
                  </a:lnTo>
                  <a:lnTo>
                    <a:pt x="1447907" y="734766"/>
                  </a:lnTo>
                  <a:lnTo>
                    <a:pt x="1442963" y="780998"/>
                  </a:lnTo>
                  <a:lnTo>
                    <a:pt x="1434854" y="826275"/>
                  </a:lnTo>
                  <a:lnTo>
                    <a:pt x="1423689" y="870496"/>
                  </a:lnTo>
                  <a:lnTo>
                    <a:pt x="1409576" y="913559"/>
                  </a:lnTo>
                  <a:lnTo>
                    <a:pt x="1392622" y="955360"/>
                  </a:lnTo>
                  <a:lnTo>
                    <a:pt x="1372936" y="995798"/>
                  </a:lnTo>
                  <a:lnTo>
                    <a:pt x="1350625" y="1034770"/>
                  </a:lnTo>
                  <a:lnTo>
                    <a:pt x="1325797" y="1072173"/>
                  </a:lnTo>
                  <a:lnTo>
                    <a:pt x="1298561" y="1107906"/>
                  </a:lnTo>
                  <a:lnTo>
                    <a:pt x="1269024" y="1141865"/>
                  </a:lnTo>
                  <a:lnTo>
                    <a:pt x="1237294" y="1173949"/>
                  </a:lnTo>
                  <a:lnTo>
                    <a:pt x="1203479" y="1204054"/>
                  </a:lnTo>
                  <a:lnTo>
                    <a:pt x="1167687" y="1232079"/>
                  </a:lnTo>
                  <a:lnTo>
                    <a:pt x="1130027" y="1257921"/>
                  </a:lnTo>
                  <a:lnTo>
                    <a:pt x="1090605" y="1281478"/>
                  </a:lnTo>
                  <a:lnTo>
                    <a:pt x="1049531" y="1302646"/>
                  </a:lnTo>
                  <a:lnTo>
                    <a:pt x="1006911" y="1321325"/>
                  </a:lnTo>
                  <a:lnTo>
                    <a:pt x="962854" y="1337411"/>
                  </a:lnTo>
                  <a:lnTo>
                    <a:pt x="917468" y="1350802"/>
                  </a:lnTo>
                  <a:lnTo>
                    <a:pt x="870860" y="1361395"/>
                  </a:lnTo>
                  <a:lnTo>
                    <a:pt x="823140" y="1369089"/>
                  </a:lnTo>
                  <a:lnTo>
                    <a:pt x="774414" y="1373780"/>
                  </a:lnTo>
                  <a:lnTo>
                    <a:pt x="724790" y="13753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3673" y="3719434"/>
              <a:ext cx="1321436" cy="10453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7189" y="1140086"/>
              <a:ext cx="2792412" cy="360317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50333D1-E370-CB9C-8CD6-A5681928D80A}"/>
              </a:ext>
            </a:extLst>
          </p:cNvPr>
          <p:cNvSpPr/>
          <p:nvPr/>
        </p:nvSpPr>
        <p:spPr>
          <a:xfrm>
            <a:off x="8393673" y="0"/>
            <a:ext cx="3770511" cy="21365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Shubham Vishwakarma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Aditya Yadav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Afzal Ansari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9981-9CA0-53E2-E0A3-75FF3053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8077200" cy="830997"/>
          </a:xfrm>
        </p:spPr>
        <p:txBody>
          <a:bodyPr/>
          <a:lstStyle/>
          <a:p>
            <a:r>
              <a:rPr lang="en-US" dirty="0"/>
              <a:t>Logistic Regression: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9AB8-D746-94B6-2685-69960F042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191" y="1027359"/>
            <a:ext cx="5303520" cy="59093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It is Supervised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-apple-system"/>
              </a:rPr>
              <a:t>Logistic Regression is a classification algorithm that predicts binary outcomes using a sigmoid function. 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-apple-system"/>
              </a:rPr>
              <a:t>It learns the relationship between features and outcomes, sets a decision boundary, and makes predictions based on probabilities. 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-apple-system"/>
              </a:rPr>
              <a:t>It is widely used for binary classification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i="0" u="sng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Data Preparation</a:t>
            </a:r>
            <a:endParaRPr lang="en-US" sz="2400" u="sng" dirty="0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i="0" u="sng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Model Training</a:t>
            </a:r>
            <a:endParaRPr lang="en-US" sz="2400" i="0" u="sng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i="0" u="sng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Decision Boundary</a:t>
            </a:r>
            <a:endParaRPr lang="en-US" sz="2400" u="sng" dirty="0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i="0" u="sng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Model Evaluation</a:t>
            </a:r>
            <a:endParaRPr lang="en-IN" sz="2400" u="sng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D4671D-4E4B-3206-2228-7A90ED944E8F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91" y="1219201"/>
            <a:ext cx="5557909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513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2897-858E-852C-301C-4AB732A4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30200"/>
            <a:ext cx="3467458" cy="848360"/>
          </a:xfrm>
        </p:spPr>
        <p:txBody>
          <a:bodyPr/>
          <a:lstStyle/>
          <a:p>
            <a:r>
              <a:rPr lang="en-US" dirty="0"/>
              <a:t>Libraries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2F13E-D057-FCC3-78E3-EF30428901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0" dirty="0">
                <a:solidFill>
                  <a:srgbClr val="000000"/>
                </a:solidFill>
                <a:effectLst/>
                <a:latin typeface="+mj-lt"/>
              </a:rPr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Sklearn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38B3E7-B270-1063-225D-260C5C152591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1" y="1295400"/>
            <a:ext cx="5669280" cy="464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693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D29B-7253-8EAD-DCBE-8C8F38858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3467458" cy="848360"/>
          </a:xfrm>
        </p:spPr>
        <p:txBody>
          <a:bodyPr/>
          <a:lstStyle/>
          <a:p>
            <a:r>
              <a:rPr lang="en-US" dirty="0"/>
              <a:t>NumPy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7E55-7765-E9C9-7D39-8974EAF8F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4470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-apple-system"/>
              </a:rPr>
              <a:t> you need to perform complex mathematical calculations or crunch large amounts of data, NumPy.</a:t>
            </a:r>
          </a:p>
          <a:p>
            <a:endParaRPr lang="en-US" sz="28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-apple-system"/>
              </a:rPr>
              <a:t>It's widely used in fields like data analysis, machine learning, and scientific research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BC321B-63D8-7FA4-FB6D-CE9A9E9C238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1219200"/>
            <a:ext cx="5532437" cy="449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508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7DC5-2278-1092-C558-E11E58FD2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228600"/>
            <a:ext cx="10363200" cy="830997"/>
          </a:xfrm>
        </p:spPr>
        <p:txBody>
          <a:bodyPr/>
          <a:lstStyle/>
          <a:p>
            <a:r>
              <a:rPr lang="en-US" dirty="0"/>
              <a:t>Libraries: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7203F-7AC8-C507-3FEF-44C3F05B67D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09600" y="1259175"/>
            <a:ext cx="8534400" cy="5078313"/>
          </a:xfrm>
        </p:spPr>
        <p:txBody>
          <a:bodyPr/>
          <a:lstStyle/>
          <a:p>
            <a:r>
              <a:rPr lang="en-US" sz="3200" u="sng" dirty="0">
                <a:solidFill>
                  <a:schemeClr val="bg1">
                    <a:lumMod val="95000"/>
                  </a:schemeClr>
                </a:solidFill>
              </a:rPr>
              <a:t>Seaborn: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designed specifically for statistical data visualization</a:t>
            </a:r>
            <a:endParaRPr lang="en-US" sz="4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 helps you bring your data to life with beautiful and informative visualizations.</a:t>
            </a:r>
          </a:p>
          <a:p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. It offers a wide range of plots, such as scatter plots, bar plots, heatmaps, and more.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endParaRPr lang="en-US" dirty="0">
              <a:solidFill>
                <a:srgbClr val="1D232B"/>
              </a:solidFill>
              <a:latin typeface="-apple-system"/>
            </a:endParaRPr>
          </a:p>
          <a:p>
            <a:r>
              <a:rPr lang="en-IN" sz="3200" b="0" u="sng" dirty="0">
                <a:solidFill>
                  <a:schemeClr val="bg1"/>
                </a:solidFill>
                <a:effectLst/>
                <a:latin typeface="+mj-lt"/>
              </a:rPr>
              <a:t>Matplotlib: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 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you're a scientist, engineer, data analyst, or just someone who enjoys exploring data visually.</a:t>
            </a:r>
          </a:p>
          <a:p>
            <a:endParaRPr lang="en-US" sz="2400" b="0" i="0" dirty="0">
              <a:solidFill>
                <a:srgbClr val="1D232B"/>
              </a:solidFill>
              <a:effectLst/>
              <a:latin typeface="+mj-lt"/>
            </a:endParaRPr>
          </a:p>
          <a:p>
            <a:endParaRPr lang="en-IN" sz="2800" b="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343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F42B-ACE5-51D6-3F9C-8818CCF87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43499"/>
            <a:ext cx="10363200" cy="830997"/>
          </a:xfrm>
        </p:spPr>
        <p:txBody>
          <a:bodyPr/>
          <a:lstStyle/>
          <a:p>
            <a:r>
              <a:rPr lang="en-US" dirty="0"/>
              <a:t>Libraries: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359C5-5FEF-5E36-63EB-F33D8B96B36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14400" y="1066800"/>
            <a:ext cx="8534400" cy="5232202"/>
          </a:xfrm>
        </p:spPr>
        <p:txBody>
          <a:bodyPr/>
          <a:lstStyle/>
          <a:p>
            <a:r>
              <a:rPr lang="en-US" sz="3200" u="sng" dirty="0">
                <a:solidFill>
                  <a:schemeClr val="bg1"/>
                </a:solidFill>
              </a:rPr>
              <a:t>Pandas: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you can easily load, clean, transform, and analyze data. It offers a wide range of functions and methods to handle missing values, filter and sort data, perform computations, and much more.</a:t>
            </a:r>
          </a:p>
          <a:p>
            <a:endParaRPr lang="en-US" sz="400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Pandas also integrates well with other libraries in the data science ecosystem, such as NumPy and Matplotlib, making it a valuable tool for data exploration and visualization.</a:t>
            </a:r>
          </a:p>
          <a:p>
            <a:endParaRPr lang="en-US" sz="2400" i="0" dirty="0">
              <a:solidFill>
                <a:srgbClr val="1D232B"/>
              </a:solidFill>
              <a:effectLst/>
              <a:latin typeface="+mj-lt"/>
            </a:endParaRPr>
          </a:p>
          <a:p>
            <a:r>
              <a:rPr lang="en-US" sz="2800" u="sng" dirty="0">
                <a:solidFill>
                  <a:schemeClr val="bg1"/>
                </a:solidFill>
                <a:latin typeface="+mj-lt"/>
              </a:rPr>
              <a:t>Sklearn: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 machine learning tasks, along with helpful utilities for data preprocessing, model evaluation, and model selection. </a:t>
            </a:r>
            <a:endParaRPr lang="en-US" sz="2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</a:endParaRPr>
          </a:p>
          <a:p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55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5EA25-0144-3B40-961D-5F17EF186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5800"/>
            <a:ext cx="11811000" cy="5181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4EA930-A8AC-869C-14B2-B77A8BF2476F}"/>
              </a:ext>
            </a:extLst>
          </p:cNvPr>
          <p:cNvSpPr/>
          <p:nvPr/>
        </p:nvSpPr>
        <p:spPr>
          <a:xfrm>
            <a:off x="609600" y="152400"/>
            <a:ext cx="30480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Data: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6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1185" cy="958850"/>
            <a:chOff x="0" y="0"/>
            <a:chExt cx="5671185" cy="958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70577" cy="9586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26" y="13557"/>
              <a:ext cx="5547360" cy="873125"/>
            </a:xfrm>
            <a:custGeom>
              <a:avLst/>
              <a:gdLst/>
              <a:ahLst/>
              <a:cxnLst/>
              <a:rect l="l" t="t" r="r" b="b"/>
              <a:pathLst>
                <a:path w="5547360" h="873125">
                  <a:moveTo>
                    <a:pt x="5110564" y="872835"/>
                  </a:moveTo>
                  <a:lnTo>
                    <a:pt x="0" y="872835"/>
                  </a:lnTo>
                  <a:lnTo>
                    <a:pt x="0" y="0"/>
                  </a:lnTo>
                  <a:lnTo>
                    <a:pt x="5110564" y="0"/>
                  </a:lnTo>
                  <a:lnTo>
                    <a:pt x="5546982" y="436417"/>
                  </a:lnTo>
                  <a:lnTo>
                    <a:pt x="5110564" y="87283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6489" y="244109"/>
            <a:ext cx="3377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0" spc="-5" dirty="0">
                <a:latin typeface="Calibri"/>
                <a:cs typeface="Calibri"/>
              </a:rPr>
              <a:t>Perform Model</a:t>
            </a:r>
            <a:r>
              <a:rPr sz="2400" b="0" spc="-5" dirty="0"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3480" y="2932012"/>
            <a:ext cx="1298369" cy="26896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0494" y="5736487"/>
            <a:ext cx="2083813" cy="6125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1294" y="5749187"/>
            <a:ext cx="1982470" cy="511175"/>
          </a:xfrm>
          <a:prstGeom prst="rect">
            <a:avLst/>
          </a:prstGeom>
          <a:solidFill>
            <a:srgbClr val="4F81BD"/>
          </a:solidFill>
        </p:spPr>
        <p:txBody>
          <a:bodyPr vert="horz" wrap="square" lIns="0" tIns="7747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610"/>
              </a:spcBef>
            </a:pP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89260" y="5862473"/>
            <a:ext cx="1923631" cy="6389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540059" y="5875173"/>
            <a:ext cx="1822450" cy="537845"/>
          </a:xfrm>
          <a:prstGeom prst="rect">
            <a:avLst/>
          </a:prstGeom>
          <a:solidFill>
            <a:srgbClr val="1B9ACC"/>
          </a:solidFill>
        </p:spPr>
        <p:txBody>
          <a:bodyPr vert="horz" wrap="square" lIns="0" tIns="1212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9079" y="5761548"/>
            <a:ext cx="2083813" cy="61253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89878" y="5774247"/>
            <a:ext cx="1982470" cy="511175"/>
          </a:xfrm>
          <a:prstGeom prst="rect">
            <a:avLst/>
          </a:prstGeom>
          <a:solidFill>
            <a:srgbClr val="4F81BD"/>
          </a:solidFill>
        </p:spPr>
        <p:txBody>
          <a:bodyPr vert="horz" wrap="square" lIns="0" tIns="7747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610"/>
              </a:spcBef>
            </a:pP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4C8E05-EBB0-6479-5573-B931313B8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6" y="2248782"/>
            <a:ext cx="4953000" cy="3143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4F91BE-0A55-99F6-748F-3E43E0FC8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338" y="2411282"/>
            <a:ext cx="4953000" cy="2980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1DF0-4018-BCC0-8CB6-51A65A41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0134600" cy="848360"/>
          </a:xfrm>
        </p:spPr>
        <p:txBody>
          <a:bodyPr/>
          <a:lstStyle/>
          <a:p>
            <a:r>
              <a:rPr lang="en-US" dirty="0"/>
              <a:t>Attributes: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72C27-5BE2-38B1-172D-93A012C88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3" y="1295400"/>
            <a:ext cx="4552950" cy="1295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27265-B45B-3F5A-C5B7-1D3856967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05213"/>
            <a:ext cx="5686425" cy="1323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B7C4A9-AC22-5310-9125-20C8FEA3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295400"/>
            <a:ext cx="54864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08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48D9-27A9-506B-FBC0-652872D2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9220200" cy="848360"/>
          </a:xfrm>
        </p:spPr>
        <p:txBody>
          <a:bodyPr/>
          <a:lstStyle/>
          <a:p>
            <a:r>
              <a:rPr lang="en-US" dirty="0"/>
              <a:t>Take User Input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C233-65C7-484F-3883-2477FB980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User Input: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6424F-1B0D-BEF9-58D7-4E58C9632C5D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C7C2A-292A-9883-18F1-E45308339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854340"/>
            <a:ext cx="4339590" cy="4775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65D38F-0542-EF1E-2F6F-CFEF640F9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81200"/>
            <a:ext cx="4339590" cy="188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9A3333-036A-DDAB-813E-D7AD5C550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241870"/>
            <a:ext cx="4339590" cy="238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220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5B0C-66D5-DEF1-42F7-67320EEE3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685800"/>
            <a:ext cx="10363200" cy="830997"/>
          </a:xfrm>
        </p:spPr>
        <p:txBody>
          <a:bodyPr/>
          <a:lstStyle/>
          <a:p>
            <a:r>
              <a:rPr lang="en-US" dirty="0"/>
              <a:t>Accuracy: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A166F-DA0B-B4E2-8FA3-81D6BC0F8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81200"/>
            <a:ext cx="5505450" cy="3352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123E2-DD18-E3C2-CF50-7AAEFB3191B4}"/>
              </a:ext>
            </a:extLst>
          </p:cNvPr>
          <p:cNvSpPr/>
          <p:nvPr/>
        </p:nvSpPr>
        <p:spPr>
          <a:xfrm>
            <a:off x="381000" y="1524001"/>
            <a:ext cx="6324600" cy="4644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 = 86.58%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509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59120" cy="945515"/>
            <a:chOff x="0" y="0"/>
            <a:chExt cx="5659120" cy="9455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59029" cy="9450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5540375" cy="873125"/>
            </a:xfrm>
            <a:custGeom>
              <a:avLst/>
              <a:gdLst/>
              <a:ahLst/>
              <a:cxnLst/>
              <a:rect l="l" t="t" r="r" b="b"/>
              <a:pathLst>
                <a:path w="5540375" h="873125">
                  <a:moveTo>
                    <a:pt x="5103642" y="872835"/>
                  </a:moveTo>
                  <a:lnTo>
                    <a:pt x="0" y="872835"/>
                  </a:lnTo>
                  <a:lnTo>
                    <a:pt x="0" y="0"/>
                  </a:lnTo>
                  <a:lnTo>
                    <a:pt x="5103642" y="0"/>
                  </a:lnTo>
                  <a:lnTo>
                    <a:pt x="5540059" y="436417"/>
                  </a:lnTo>
                  <a:lnTo>
                    <a:pt x="5103642" y="87283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7810" y="195181"/>
            <a:ext cx="1118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Calibri"/>
                <a:cs typeface="Calibri"/>
              </a:rPr>
              <a:t>Agenda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8508" y="3994079"/>
            <a:ext cx="4044950" cy="499745"/>
            <a:chOff x="858508" y="3994079"/>
            <a:chExt cx="4044950" cy="4997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508" y="3994079"/>
              <a:ext cx="4044401" cy="4996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0414" y="4061232"/>
              <a:ext cx="3841115" cy="365760"/>
            </a:xfrm>
            <a:custGeom>
              <a:avLst/>
              <a:gdLst/>
              <a:ahLst/>
              <a:cxnLst/>
              <a:rect l="l" t="t" r="r" b="b"/>
              <a:pathLst>
                <a:path w="3841115" h="365760">
                  <a:moveTo>
                    <a:pt x="3779705" y="365297"/>
                  </a:moveTo>
                  <a:lnTo>
                    <a:pt x="60884" y="365297"/>
                  </a:lnTo>
                  <a:lnTo>
                    <a:pt x="37185" y="360513"/>
                  </a:lnTo>
                  <a:lnTo>
                    <a:pt x="17832" y="347465"/>
                  </a:lnTo>
                  <a:lnTo>
                    <a:pt x="4784" y="328112"/>
                  </a:lnTo>
                  <a:lnTo>
                    <a:pt x="0" y="304413"/>
                  </a:lnTo>
                  <a:lnTo>
                    <a:pt x="0" y="60883"/>
                  </a:lnTo>
                  <a:lnTo>
                    <a:pt x="4784" y="37185"/>
                  </a:lnTo>
                  <a:lnTo>
                    <a:pt x="17832" y="17832"/>
                  </a:lnTo>
                  <a:lnTo>
                    <a:pt x="37185" y="4784"/>
                  </a:lnTo>
                  <a:lnTo>
                    <a:pt x="60884" y="0"/>
                  </a:lnTo>
                  <a:lnTo>
                    <a:pt x="3779705" y="0"/>
                  </a:lnTo>
                  <a:lnTo>
                    <a:pt x="3822757" y="17832"/>
                  </a:lnTo>
                  <a:lnTo>
                    <a:pt x="3840589" y="60883"/>
                  </a:lnTo>
                  <a:lnTo>
                    <a:pt x="3840589" y="304413"/>
                  </a:lnTo>
                  <a:lnTo>
                    <a:pt x="3835805" y="328112"/>
                  </a:lnTo>
                  <a:lnTo>
                    <a:pt x="3822757" y="347465"/>
                  </a:lnTo>
                  <a:lnTo>
                    <a:pt x="3803404" y="360513"/>
                  </a:lnTo>
                  <a:lnTo>
                    <a:pt x="3779705" y="365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14559" y="4083924"/>
            <a:ext cx="25273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0F243E"/>
                </a:solidFill>
                <a:latin typeface="Calibri"/>
                <a:cs typeface="Calibri"/>
              </a:rPr>
              <a:t>Logistic Regression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?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6031" y="3920842"/>
            <a:ext cx="731520" cy="635635"/>
            <a:chOff x="126031" y="3920842"/>
            <a:chExt cx="731520" cy="6356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31" y="3920842"/>
              <a:ext cx="731283" cy="6350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5456" y="3989323"/>
              <a:ext cx="592455" cy="498475"/>
            </a:xfrm>
            <a:custGeom>
              <a:avLst/>
              <a:gdLst/>
              <a:ahLst/>
              <a:cxnLst/>
              <a:rect l="l" t="t" r="r" b="b"/>
              <a:pathLst>
                <a:path w="592455" h="498475">
                  <a:moveTo>
                    <a:pt x="296217" y="498065"/>
                  </a:moveTo>
                  <a:lnTo>
                    <a:pt x="242972" y="494053"/>
                  </a:lnTo>
                  <a:lnTo>
                    <a:pt x="192857" y="482485"/>
                  </a:lnTo>
                  <a:lnTo>
                    <a:pt x="146710" y="464065"/>
                  </a:lnTo>
                  <a:lnTo>
                    <a:pt x="105368" y="439496"/>
                  </a:lnTo>
                  <a:lnTo>
                    <a:pt x="69666" y="409481"/>
                  </a:lnTo>
                  <a:lnTo>
                    <a:pt x="40442" y="374724"/>
                  </a:lnTo>
                  <a:lnTo>
                    <a:pt x="18532" y="335928"/>
                  </a:lnTo>
                  <a:lnTo>
                    <a:pt x="4772" y="293796"/>
                  </a:lnTo>
                  <a:lnTo>
                    <a:pt x="0" y="249032"/>
                  </a:lnTo>
                  <a:lnTo>
                    <a:pt x="4772" y="204268"/>
                  </a:lnTo>
                  <a:lnTo>
                    <a:pt x="18532" y="162137"/>
                  </a:lnTo>
                  <a:lnTo>
                    <a:pt x="40442" y="123341"/>
                  </a:lnTo>
                  <a:lnTo>
                    <a:pt x="69666" y="88584"/>
                  </a:lnTo>
                  <a:lnTo>
                    <a:pt x="105368" y="58569"/>
                  </a:lnTo>
                  <a:lnTo>
                    <a:pt x="146710" y="34000"/>
                  </a:lnTo>
                  <a:lnTo>
                    <a:pt x="192857" y="15580"/>
                  </a:lnTo>
                  <a:lnTo>
                    <a:pt x="242972" y="4012"/>
                  </a:lnTo>
                  <a:lnTo>
                    <a:pt x="296217" y="0"/>
                  </a:lnTo>
                  <a:lnTo>
                    <a:pt x="349462" y="4012"/>
                  </a:lnTo>
                  <a:lnTo>
                    <a:pt x="399577" y="15580"/>
                  </a:lnTo>
                  <a:lnTo>
                    <a:pt x="445724" y="34000"/>
                  </a:lnTo>
                  <a:lnTo>
                    <a:pt x="487066" y="58569"/>
                  </a:lnTo>
                  <a:lnTo>
                    <a:pt x="522768" y="88584"/>
                  </a:lnTo>
                  <a:lnTo>
                    <a:pt x="551992" y="123341"/>
                  </a:lnTo>
                  <a:lnTo>
                    <a:pt x="573902" y="162137"/>
                  </a:lnTo>
                  <a:lnTo>
                    <a:pt x="587662" y="204268"/>
                  </a:lnTo>
                  <a:lnTo>
                    <a:pt x="592434" y="249032"/>
                  </a:lnTo>
                  <a:lnTo>
                    <a:pt x="587662" y="293796"/>
                  </a:lnTo>
                  <a:lnTo>
                    <a:pt x="573902" y="335928"/>
                  </a:lnTo>
                  <a:lnTo>
                    <a:pt x="551992" y="374724"/>
                  </a:lnTo>
                  <a:lnTo>
                    <a:pt x="522768" y="409481"/>
                  </a:lnTo>
                  <a:lnTo>
                    <a:pt x="487066" y="439496"/>
                  </a:lnTo>
                  <a:lnTo>
                    <a:pt x="445724" y="464065"/>
                  </a:lnTo>
                  <a:lnTo>
                    <a:pt x="399577" y="482485"/>
                  </a:lnTo>
                  <a:lnTo>
                    <a:pt x="349462" y="494053"/>
                  </a:lnTo>
                  <a:lnTo>
                    <a:pt x="296217" y="498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1042" y="4078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F243E"/>
                </a:solidFill>
                <a:latin typeface="Calibri"/>
                <a:cs typeface="Calibri"/>
              </a:rPr>
              <a:t>4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5886" y="4716422"/>
            <a:ext cx="4056379" cy="753745"/>
            <a:chOff x="885886" y="4716422"/>
            <a:chExt cx="4056379" cy="75374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886" y="4716422"/>
              <a:ext cx="4056359" cy="75359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87909" y="4786065"/>
              <a:ext cx="3852545" cy="614680"/>
            </a:xfrm>
            <a:custGeom>
              <a:avLst/>
              <a:gdLst/>
              <a:ahLst/>
              <a:cxnLst/>
              <a:rect l="l" t="t" r="r" b="b"/>
              <a:pathLst>
                <a:path w="3852545" h="614679">
                  <a:moveTo>
                    <a:pt x="3749926" y="614307"/>
                  </a:moveTo>
                  <a:lnTo>
                    <a:pt x="102386" y="614307"/>
                  </a:lnTo>
                  <a:lnTo>
                    <a:pt x="62533" y="606261"/>
                  </a:lnTo>
                  <a:lnTo>
                    <a:pt x="29988" y="584319"/>
                  </a:lnTo>
                  <a:lnTo>
                    <a:pt x="8046" y="551774"/>
                  </a:lnTo>
                  <a:lnTo>
                    <a:pt x="0" y="511920"/>
                  </a:lnTo>
                  <a:lnTo>
                    <a:pt x="0" y="102386"/>
                  </a:lnTo>
                  <a:lnTo>
                    <a:pt x="8046" y="62533"/>
                  </a:lnTo>
                  <a:lnTo>
                    <a:pt x="29988" y="29988"/>
                  </a:lnTo>
                  <a:lnTo>
                    <a:pt x="62533" y="8046"/>
                  </a:lnTo>
                  <a:lnTo>
                    <a:pt x="102386" y="0"/>
                  </a:lnTo>
                  <a:lnTo>
                    <a:pt x="3749926" y="0"/>
                  </a:lnTo>
                  <a:lnTo>
                    <a:pt x="3789108" y="7793"/>
                  </a:lnTo>
                  <a:lnTo>
                    <a:pt x="3822324" y="29988"/>
                  </a:lnTo>
                  <a:lnTo>
                    <a:pt x="3844519" y="63204"/>
                  </a:lnTo>
                  <a:lnTo>
                    <a:pt x="3852312" y="102386"/>
                  </a:lnTo>
                  <a:lnTo>
                    <a:pt x="3852312" y="511920"/>
                  </a:lnTo>
                  <a:lnTo>
                    <a:pt x="3844266" y="551774"/>
                  </a:lnTo>
                  <a:lnTo>
                    <a:pt x="3822324" y="584319"/>
                  </a:lnTo>
                  <a:lnTo>
                    <a:pt x="3789779" y="606261"/>
                  </a:lnTo>
                  <a:lnTo>
                    <a:pt x="3749926" y="614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93551" y="4933263"/>
            <a:ext cx="36341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Supervised</a:t>
            </a:r>
            <a:r>
              <a:rPr sz="1800" spc="-3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Learning:</a:t>
            </a:r>
            <a:r>
              <a:rPr sz="1800" spc="-3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Linear</a:t>
            </a:r>
            <a:r>
              <a:rPr sz="1800" spc="-3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8825" y="4699886"/>
            <a:ext cx="759460" cy="599440"/>
            <a:chOff x="128825" y="4699886"/>
            <a:chExt cx="759460" cy="59944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25" y="4699886"/>
              <a:ext cx="759330" cy="59938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8525" y="4768017"/>
              <a:ext cx="620395" cy="463550"/>
            </a:xfrm>
            <a:custGeom>
              <a:avLst/>
              <a:gdLst/>
              <a:ahLst/>
              <a:cxnLst/>
              <a:rect l="l" t="t" r="r" b="b"/>
              <a:pathLst>
                <a:path w="620394" h="463550">
                  <a:moveTo>
                    <a:pt x="309965" y="463126"/>
                  </a:moveTo>
                  <a:lnTo>
                    <a:pt x="254249" y="459396"/>
                  </a:lnTo>
                  <a:lnTo>
                    <a:pt x="201808" y="448639"/>
                  </a:lnTo>
                  <a:lnTo>
                    <a:pt x="153520" y="431511"/>
                  </a:lnTo>
                  <a:lnTo>
                    <a:pt x="110258" y="408666"/>
                  </a:lnTo>
                  <a:lnTo>
                    <a:pt x="72900" y="380756"/>
                  </a:lnTo>
                  <a:lnTo>
                    <a:pt x="42319" y="348437"/>
                  </a:lnTo>
                  <a:lnTo>
                    <a:pt x="19392" y="312363"/>
                  </a:lnTo>
                  <a:lnTo>
                    <a:pt x="4993" y="273187"/>
                  </a:lnTo>
                  <a:lnTo>
                    <a:pt x="0" y="231563"/>
                  </a:lnTo>
                  <a:lnTo>
                    <a:pt x="4993" y="189939"/>
                  </a:lnTo>
                  <a:lnTo>
                    <a:pt x="19392" y="150763"/>
                  </a:lnTo>
                  <a:lnTo>
                    <a:pt x="42319" y="114688"/>
                  </a:lnTo>
                  <a:lnTo>
                    <a:pt x="72900" y="82370"/>
                  </a:lnTo>
                  <a:lnTo>
                    <a:pt x="110258" y="54460"/>
                  </a:lnTo>
                  <a:lnTo>
                    <a:pt x="153520" y="31615"/>
                  </a:lnTo>
                  <a:lnTo>
                    <a:pt x="201808" y="14487"/>
                  </a:lnTo>
                  <a:lnTo>
                    <a:pt x="254249" y="3730"/>
                  </a:lnTo>
                  <a:lnTo>
                    <a:pt x="309965" y="0"/>
                  </a:lnTo>
                  <a:lnTo>
                    <a:pt x="365682" y="3730"/>
                  </a:lnTo>
                  <a:lnTo>
                    <a:pt x="418123" y="14487"/>
                  </a:lnTo>
                  <a:lnTo>
                    <a:pt x="466411" y="31615"/>
                  </a:lnTo>
                  <a:lnTo>
                    <a:pt x="509673" y="54460"/>
                  </a:lnTo>
                  <a:lnTo>
                    <a:pt x="547031" y="82370"/>
                  </a:lnTo>
                  <a:lnTo>
                    <a:pt x="577612" y="114688"/>
                  </a:lnTo>
                  <a:lnTo>
                    <a:pt x="600539" y="150763"/>
                  </a:lnTo>
                  <a:lnTo>
                    <a:pt x="614938" y="189939"/>
                  </a:lnTo>
                  <a:lnTo>
                    <a:pt x="619931" y="231563"/>
                  </a:lnTo>
                  <a:lnTo>
                    <a:pt x="614938" y="273187"/>
                  </a:lnTo>
                  <a:lnTo>
                    <a:pt x="600539" y="312363"/>
                  </a:lnTo>
                  <a:lnTo>
                    <a:pt x="577612" y="348437"/>
                  </a:lnTo>
                  <a:lnTo>
                    <a:pt x="547031" y="380756"/>
                  </a:lnTo>
                  <a:lnTo>
                    <a:pt x="509673" y="408666"/>
                  </a:lnTo>
                  <a:lnTo>
                    <a:pt x="466411" y="431511"/>
                  </a:lnTo>
                  <a:lnTo>
                    <a:pt x="418123" y="448639"/>
                  </a:lnTo>
                  <a:lnTo>
                    <a:pt x="365682" y="459396"/>
                  </a:lnTo>
                  <a:lnTo>
                    <a:pt x="309965" y="46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859" y="483962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F243E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25500" y="5547868"/>
            <a:ext cx="4016375" cy="846455"/>
            <a:chOff x="925500" y="5547868"/>
            <a:chExt cx="4016375" cy="84645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00" y="5547868"/>
              <a:ext cx="4016354" cy="84606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27131" y="5618417"/>
              <a:ext cx="3813175" cy="705485"/>
            </a:xfrm>
            <a:custGeom>
              <a:avLst/>
              <a:gdLst/>
              <a:ahLst/>
              <a:cxnLst/>
              <a:rect l="l" t="t" r="r" b="b"/>
              <a:pathLst>
                <a:path w="3813175" h="705485">
                  <a:moveTo>
                    <a:pt x="3695596" y="704965"/>
                  </a:moveTo>
                  <a:lnTo>
                    <a:pt x="117496" y="704965"/>
                  </a:lnTo>
                  <a:lnTo>
                    <a:pt x="71761" y="695732"/>
                  </a:lnTo>
                  <a:lnTo>
                    <a:pt x="34413" y="670551"/>
                  </a:lnTo>
                  <a:lnTo>
                    <a:pt x="9233" y="633204"/>
                  </a:lnTo>
                  <a:lnTo>
                    <a:pt x="0" y="587468"/>
                  </a:lnTo>
                  <a:lnTo>
                    <a:pt x="0" y="117496"/>
                  </a:lnTo>
                  <a:lnTo>
                    <a:pt x="9233" y="71761"/>
                  </a:lnTo>
                  <a:lnTo>
                    <a:pt x="34413" y="34413"/>
                  </a:lnTo>
                  <a:lnTo>
                    <a:pt x="71761" y="9233"/>
                  </a:lnTo>
                  <a:lnTo>
                    <a:pt x="117496" y="0"/>
                  </a:lnTo>
                  <a:lnTo>
                    <a:pt x="3695596" y="0"/>
                  </a:lnTo>
                  <a:lnTo>
                    <a:pt x="3740560" y="8943"/>
                  </a:lnTo>
                  <a:lnTo>
                    <a:pt x="3778678" y="34413"/>
                  </a:lnTo>
                  <a:lnTo>
                    <a:pt x="3804149" y="72532"/>
                  </a:lnTo>
                  <a:lnTo>
                    <a:pt x="3813093" y="117496"/>
                  </a:lnTo>
                  <a:lnTo>
                    <a:pt x="3813093" y="587468"/>
                  </a:lnTo>
                  <a:lnTo>
                    <a:pt x="3803859" y="633204"/>
                  </a:lnTo>
                  <a:lnTo>
                    <a:pt x="3778679" y="670551"/>
                  </a:lnTo>
                  <a:lnTo>
                    <a:pt x="3741331" y="695732"/>
                  </a:lnTo>
                  <a:lnTo>
                    <a:pt x="3695596" y="7049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19326" y="5810944"/>
            <a:ext cx="3222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Student</a:t>
            </a:r>
            <a:r>
              <a:rPr sz="1800" spc="-2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grade</a:t>
            </a:r>
            <a:r>
              <a:rPr sz="1800" spc="-2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prediction</a:t>
            </a:r>
            <a:r>
              <a:rPr sz="1800" spc="-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using</a:t>
            </a:r>
            <a:r>
              <a:rPr sz="1800" spc="-2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ML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8549" y="5532407"/>
            <a:ext cx="787400" cy="582295"/>
            <a:chOff x="128549" y="5532407"/>
            <a:chExt cx="787400" cy="58229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549" y="5532407"/>
              <a:ext cx="787377" cy="58216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8524" y="5600369"/>
              <a:ext cx="647700" cy="446405"/>
            </a:xfrm>
            <a:custGeom>
              <a:avLst/>
              <a:gdLst/>
              <a:ahLst/>
              <a:cxnLst/>
              <a:rect l="l" t="t" r="r" b="b"/>
              <a:pathLst>
                <a:path w="647700" h="446404">
                  <a:moveTo>
                    <a:pt x="323714" y="446236"/>
                  </a:moveTo>
                  <a:lnTo>
                    <a:pt x="265526" y="442642"/>
                  </a:lnTo>
                  <a:lnTo>
                    <a:pt x="210760" y="432278"/>
                  </a:lnTo>
                  <a:lnTo>
                    <a:pt x="160329" y="415774"/>
                  </a:lnTo>
                  <a:lnTo>
                    <a:pt x="115149" y="393762"/>
                  </a:lnTo>
                  <a:lnTo>
                    <a:pt x="76133" y="366870"/>
                  </a:lnTo>
                  <a:lnTo>
                    <a:pt x="44196" y="335730"/>
                  </a:lnTo>
                  <a:lnTo>
                    <a:pt x="20252" y="300971"/>
                  </a:lnTo>
                  <a:lnTo>
                    <a:pt x="5215" y="263224"/>
                  </a:lnTo>
                  <a:lnTo>
                    <a:pt x="0" y="223118"/>
                  </a:lnTo>
                  <a:lnTo>
                    <a:pt x="5215" y="183012"/>
                  </a:lnTo>
                  <a:lnTo>
                    <a:pt x="20252" y="145264"/>
                  </a:lnTo>
                  <a:lnTo>
                    <a:pt x="44196" y="110506"/>
                  </a:lnTo>
                  <a:lnTo>
                    <a:pt x="76133" y="79365"/>
                  </a:lnTo>
                  <a:lnTo>
                    <a:pt x="115149" y="52474"/>
                  </a:lnTo>
                  <a:lnTo>
                    <a:pt x="160329" y="30462"/>
                  </a:lnTo>
                  <a:lnTo>
                    <a:pt x="210760" y="13958"/>
                  </a:lnTo>
                  <a:lnTo>
                    <a:pt x="265526" y="3594"/>
                  </a:lnTo>
                  <a:lnTo>
                    <a:pt x="323714" y="0"/>
                  </a:lnTo>
                  <a:lnTo>
                    <a:pt x="381902" y="3594"/>
                  </a:lnTo>
                  <a:lnTo>
                    <a:pt x="436668" y="13958"/>
                  </a:lnTo>
                  <a:lnTo>
                    <a:pt x="487099" y="30462"/>
                  </a:lnTo>
                  <a:lnTo>
                    <a:pt x="532279" y="52474"/>
                  </a:lnTo>
                  <a:lnTo>
                    <a:pt x="571295" y="79365"/>
                  </a:lnTo>
                  <a:lnTo>
                    <a:pt x="603232" y="110506"/>
                  </a:lnTo>
                  <a:lnTo>
                    <a:pt x="627176" y="145264"/>
                  </a:lnTo>
                  <a:lnTo>
                    <a:pt x="642213" y="183012"/>
                  </a:lnTo>
                  <a:lnTo>
                    <a:pt x="647428" y="223118"/>
                  </a:lnTo>
                  <a:lnTo>
                    <a:pt x="642213" y="263224"/>
                  </a:lnTo>
                  <a:lnTo>
                    <a:pt x="627176" y="300971"/>
                  </a:lnTo>
                  <a:lnTo>
                    <a:pt x="603232" y="335730"/>
                  </a:lnTo>
                  <a:lnTo>
                    <a:pt x="571295" y="366870"/>
                  </a:lnTo>
                  <a:lnTo>
                    <a:pt x="532279" y="393762"/>
                  </a:lnTo>
                  <a:lnTo>
                    <a:pt x="487099" y="415774"/>
                  </a:lnTo>
                  <a:lnTo>
                    <a:pt x="436668" y="432278"/>
                  </a:lnTo>
                  <a:lnTo>
                    <a:pt x="381902" y="442642"/>
                  </a:lnTo>
                  <a:lnTo>
                    <a:pt x="323714" y="4462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1607" y="56635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F243E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98725" y="1409032"/>
            <a:ext cx="3942715" cy="433705"/>
            <a:chOff x="898725" y="1409032"/>
            <a:chExt cx="3942715" cy="433705"/>
          </a:xfrm>
        </p:grpSpPr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725" y="1409032"/>
              <a:ext cx="3942626" cy="4331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9633" y="1475533"/>
              <a:ext cx="3741420" cy="300355"/>
            </a:xfrm>
            <a:custGeom>
              <a:avLst/>
              <a:gdLst/>
              <a:ahLst/>
              <a:cxnLst/>
              <a:rect l="l" t="t" r="r" b="b"/>
              <a:pathLst>
                <a:path w="3741420" h="300355">
                  <a:moveTo>
                    <a:pt x="3690786" y="300136"/>
                  </a:moveTo>
                  <a:lnTo>
                    <a:pt x="50023" y="300136"/>
                  </a:lnTo>
                  <a:lnTo>
                    <a:pt x="30552" y="296205"/>
                  </a:lnTo>
                  <a:lnTo>
                    <a:pt x="14651" y="285485"/>
                  </a:lnTo>
                  <a:lnTo>
                    <a:pt x="3931" y="269584"/>
                  </a:lnTo>
                  <a:lnTo>
                    <a:pt x="0" y="250112"/>
                  </a:lnTo>
                  <a:lnTo>
                    <a:pt x="0" y="50023"/>
                  </a:lnTo>
                  <a:lnTo>
                    <a:pt x="3931" y="30552"/>
                  </a:lnTo>
                  <a:lnTo>
                    <a:pt x="14651" y="14651"/>
                  </a:lnTo>
                  <a:lnTo>
                    <a:pt x="30552" y="3931"/>
                  </a:lnTo>
                  <a:lnTo>
                    <a:pt x="50023" y="0"/>
                  </a:lnTo>
                  <a:lnTo>
                    <a:pt x="3690786" y="0"/>
                  </a:lnTo>
                  <a:lnTo>
                    <a:pt x="3726158" y="14651"/>
                  </a:lnTo>
                  <a:lnTo>
                    <a:pt x="3740810" y="50023"/>
                  </a:lnTo>
                  <a:lnTo>
                    <a:pt x="3740810" y="250112"/>
                  </a:lnTo>
                  <a:lnTo>
                    <a:pt x="3736879" y="269584"/>
                  </a:lnTo>
                  <a:lnTo>
                    <a:pt x="3726158" y="285485"/>
                  </a:lnTo>
                  <a:lnTo>
                    <a:pt x="3710257" y="296205"/>
                  </a:lnTo>
                  <a:lnTo>
                    <a:pt x="3690786" y="300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165274" y="1465646"/>
            <a:ext cx="3402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Why</a:t>
            </a:r>
            <a:r>
              <a:rPr sz="1800" spc="-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do</a:t>
            </a:r>
            <a:r>
              <a:rPr sz="1800" spc="-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we</a:t>
            </a:r>
            <a:r>
              <a:rPr sz="1800" spc="-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need</a:t>
            </a:r>
            <a:r>
              <a:rPr sz="1800" spc="-1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Machine</a:t>
            </a:r>
            <a:r>
              <a:rPr sz="1800" spc="-2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Learning?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36567" y="1371925"/>
            <a:ext cx="561975" cy="536575"/>
            <a:chOff x="336567" y="1371925"/>
            <a:chExt cx="561975" cy="53657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567" y="1371925"/>
              <a:ext cx="561370" cy="5364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04325" y="1439438"/>
              <a:ext cx="426084" cy="401955"/>
            </a:xfrm>
            <a:custGeom>
              <a:avLst/>
              <a:gdLst/>
              <a:ahLst/>
              <a:cxnLst/>
              <a:rect l="l" t="t" r="r" b="b"/>
              <a:pathLst>
                <a:path w="426084" h="401955">
                  <a:moveTo>
                    <a:pt x="212926" y="401392"/>
                  </a:moveTo>
                  <a:lnTo>
                    <a:pt x="164104" y="396092"/>
                  </a:lnTo>
                  <a:lnTo>
                    <a:pt x="119286" y="380993"/>
                  </a:lnTo>
                  <a:lnTo>
                    <a:pt x="79751" y="357302"/>
                  </a:lnTo>
                  <a:lnTo>
                    <a:pt x="46777" y="326221"/>
                  </a:lnTo>
                  <a:lnTo>
                    <a:pt x="21642" y="288957"/>
                  </a:lnTo>
                  <a:lnTo>
                    <a:pt x="5623" y="246714"/>
                  </a:lnTo>
                  <a:lnTo>
                    <a:pt x="0" y="200696"/>
                  </a:lnTo>
                  <a:lnTo>
                    <a:pt x="5623" y="154678"/>
                  </a:lnTo>
                  <a:lnTo>
                    <a:pt x="21642" y="112435"/>
                  </a:lnTo>
                  <a:lnTo>
                    <a:pt x="46777" y="75171"/>
                  </a:lnTo>
                  <a:lnTo>
                    <a:pt x="79751" y="44090"/>
                  </a:lnTo>
                  <a:lnTo>
                    <a:pt x="119286" y="20399"/>
                  </a:lnTo>
                  <a:lnTo>
                    <a:pt x="164104" y="5300"/>
                  </a:lnTo>
                  <a:lnTo>
                    <a:pt x="212926" y="0"/>
                  </a:lnTo>
                  <a:lnTo>
                    <a:pt x="254660" y="3891"/>
                  </a:lnTo>
                  <a:lnTo>
                    <a:pt x="294409" y="15277"/>
                  </a:lnTo>
                  <a:lnTo>
                    <a:pt x="331058" y="33719"/>
                  </a:lnTo>
                  <a:lnTo>
                    <a:pt x="363488" y="58782"/>
                  </a:lnTo>
                  <a:lnTo>
                    <a:pt x="390078" y="89349"/>
                  </a:lnTo>
                  <a:lnTo>
                    <a:pt x="409644" y="123893"/>
                  </a:lnTo>
                  <a:lnTo>
                    <a:pt x="421723" y="161359"/>
                  </a:lnTo>
                  <a:lnTo>
                    <a:pt x="425853" y="200696"/>
                  </a:lnTo>
                  <a:lnTo>
                    <a:pt x="420229" y="246714"/>
                  </a:lnTo>
                  <a:lnTo>
                    <a:pt x="404210" y="288957"/>
                  </a:lnTo>
                  <a:lnTo>
                    <a:pt x="379075" y="326221"/>
                  </a:lnTo>
                  <a:lnTo>
                    <a:pt x="346101" y="357302"/>
                  </a:lnTo>
                  <a:lnTo>
                    <a:pt x="306566" y="380993"/>
                  </a:lnTo>
                  <a:lnTo>
                    <a:pt x="261748" y="396092"/>
                  </a:lnTo>
                  <a:lnTo>
                    <a:pt x="212926" y="4013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6621" y="14801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F243E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97728" y="2128567"/>
            <a:ext cx="4044950" cy="499745"/>
            <a:chOff x="897728" y="2128567"/>
            <a:chExt cx="4044950" cy="499745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728" y="2128567"/>
              <a:ext cx="4044401" cy="49960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99633" y="2195720"/>
              <a:ext cx="3841115" cy="365760"/>
            </a:xfrm>
            <a:custGeom>
              <a:avLst/>
              <a:gdLst/>
              <a:ahLst/>
              <a:cxnLst/>
              <a:rect l="l" t="t" r="r" b="b"/>
              <a:pathLst>
                <a:path w="3841115" h="365760">
                  <a:moveTo>
                    <a:pt x="3779705" y="365297"/>
                  </a:moveTo>
                  <a:lnTo>
                    <a:pt x="60884" y="365297"/>
                  </a:lnTo>
                  <a:lnTo>
                    <a:pt x="37185" y="360513"/>
                  </a:lnTo>
                  <a:lnTo>
                    <a:pt x="17832" y="347465"/>
                  </a:lnTo>
                  <a:lnTo>
                    <a:pt x="4784" y="328112"/>
                  </a:lnTo>
                  <a:lnTo>
                    <a:pt x="0" y="304413"/>
                  </a:lnTo>
                  <a:lnTo>
                    <a:pt x="0" y="60884"/>
                  </a:lnTo>
                  <a:lnTo>
                    <a:pt x="4784" y="37185"/>
                  </a:lnTo>
                  <a:lnTo>
                    <a:pt x="17832" y="17832"/>
                  </a:lnTo>
                  <a:lnTo>
                    <a:pt x="37185" y="4784"/>
                  </a:lnTo>
                  <a:lnTo>
                    <a:pt x="60884" y="0"/>
                  </a:lnTo>
                  <a:lnTo>
                    <a:pt x="3779705" y="0"/>
                  </a:lnTo>
                  <a:lnTo>
                    <a:pt x="3822757" y="17832"/>
                  </a:lnTo>
                  <a:lnTo>
                    <a:pt x="3840589" y="60884"/>
                  </a:lnTo>
                  <a:lnTo>
                    <a:pt x="3840589" y="304413"/>
                  </a:lnTo>
                  <a:lnTo>
                    <a:pt x="3835805" y="328112"/>
                  </a:lnTo>
                  <a:lnTo>
                    <a:pt x="3822757" y="347465"/>
                  </a:lnTo>
                  <a:lnTo>
                    <a:pt x="3803404" y="360513"/>
                  </a:lnTo>
                  <a:lnTo>
                    <a:pt x="3779705" y="365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647361" y="2218412"/>
            <a:ext cx="254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0F243E"/>
                </a:solidFill>
                <a:latin typeface="Calibri"/>
                <a:cs typeface="Calibri"/>
              </a:rPr>
              <a:t>               Library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6567" y="2110158"/>
            <a:ext cx="561975" cy="536575"/>
            <a:chOff x="336567" y="2110158"/>
            <a:chExt cx="561975" cy="536575"/>
          </a:xfrm>
        </p:grpSpPr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567" y="2110158"/>
              <a:ext cx="561370" cy="5364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04325" y="2177671"/>
              <a:ext cx="426084" cy="401955"/>
            </a:xfrm>
            <a:custGeom>
              <a:avLst/>
              <a:gdLst/>
              <a:ahLst/>
              <a:cxnLst/>
              <a:rect l="l" t="t" r="r" b="b"/>
              <a:pathLst>
                <a:path w="426084" h="401955">
                  <a:moveTo>
                    <a:pt x="212926" y="401393"/>
                  </a:moveTo>
                  <a:lnTo>
                    <a:pt x="164104" y="396092"/>
                  </a:lnTo>
                  <a:lnTo>
                    <a:pt x="119286" y="380994"/>
                  </a:lnTo>
                  <a:lnTo>
                    <a:pt x="79751" y="357302"/>
                  </a:lnTo>
                  <a:lnTo>
                    <a:pt x="46777" y="326222"/>
                  </a:lnTo>
                  <a:lnTo>
                    <a:pt x="21642" y="288957"/>
                  </a:lnTo>
                  <a:lnTo>
                    <a:pt x="5623" y="246714"/>
                  </a:lnTo>
                  <a:lnTo>
                    <a:pt x="0" y="200696"/>
                  </a:lnTo>
                  <a:lnTo>
                    <a:pt x="5623" y="154678"/>
                  </a:lnTo>
                  <a:lnTo>
                    <a:pt x="21642" y="112435"/>
                  </a:lnTo>
                  <a:lnTo>
                    <a:pt x="46777" y="75171"/>
                  </a:lnTo>
                  <a:lnTo>
                    <a:pt x="79751" y="44090"/>
                  </a:lnTo>
                  <a:lnTo>
                    <a:pt x="119286" y="20399"/>
                  </a:lnTo>
                  <a:lnTo>
                    <a:pt x="164104" y="5300"/>
                  </a:lnTo>
                  <a:lnTo>
                    <a:pt x="212926" y="0"/>
                  </a:lnTo>
                  <a:lnTo>
                    <a:pt x="254660" y="3891"/>
                  </a:lnTo>
                  <a:lnTo>
                    <a:pt x="294409" y="15277"/>
                  </a:lnTo>
                  <a:lnTo>
                    <a:pt x="331058" y="33719"/>
                  </a:lnTo>
                  <a:lnTo>
                    <a:pt x="363488" y="58782"/>
                  </a:lnTo>
                  <a:lnTo>
                    <a:pt x="390078" y="89350"/>
                  </a:lnTo>
                  <a:lnTo>
                    <a:pt x="409644" y="123893"/>
                  </a:lnTo>
                  <a:lnTo>
                    <a:pt x="421723" y="161359"/>
                  </a:lnTo>
                  <a:lnTo>
                    <a:pt x="425853" y="200696"/>
                  </a:lnTo>
                  <a:lnTo>
                    <a:pt x="420229" y="246714"/>
                  </a:lnTo>
                  <a:lnTo>
                    <a:pt x="404210" y="288957"/>
                  </a:lnTo>
                  <a:lnTo>
                    <a:pt x="379075" y="326222"/>
                  </a:lnTo>
                  <a:lnTo>
                    <a:pt x="346101" y="357302"/>
                  </a:lnTo>
                  <a:lnTo>
                    <a:pt x="306566" y="380994"/>
                  </a:lnTo>
                  <a:lnTo>
                    <a:pt x="261748" y="396092"/>
                  </a:lnTo>
                  <a:lnTo>
                    <a:pt x="212926" y="4013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46621" y="221841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F243E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02397" y="3037383"/>
            <a:ext cx="4044950" cy="499745"/>
            <a:chOff x="902397" y="3037383"/>
            <a:chExt cx="4044950" cy="499745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97" y="3037383"/>
              <a:ext cx="4044401" cy="49960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04302" y="3104536"/>
              <a:ext cx="3841115" cy="365760"/>
            </a:xfrm>
            <a:custGeom>
              <a:avLst/>
              <a:gdLst/>
              <a:ahLst/>
              <a:cxnLst/>
              <a:rect l="l" t="t" r="r" b="b"/>
              <a:pathLst>
                <a:path w="3841115" h="365760">
                  <a:moveTo>
                    <a:pt x="3779705" y="365297"/>
                  </a:moveTo>
                  <a:lnTo>
                    <a:pt x="60884" y="365297"/>
                  </a:lnTo>
                  <a:lnTo>
                    <a:pt x="37185" y="360513"/>
                  </a:lnTo>
                  <a:lnTo>
                    <a:pt x="17832" y="347465"/>
                  </a:lnTo>
                  <a:lnTo>
                    <a:pt x="4784" y="328112"/>
                  </a:lnTo>
                  <a:lnTo>
                    <a:pt x="0" y="304413"/>
                  </a:lnTo>
                  <a:lnTo>
                    <a:pt x="0" y="60884"/>
                  </a:lnTo>
                  <a:lnTo>
                    <a:pt x="4784" y="37185"/>
                  </a:lnTo>
                  <a:lnTo>
                    <a:pt x="17832" y="17832"/>
                  </a:lnTo>
                  <a:lnTo>
                    <a:pt x="37185" y="4784"/>
                  </a:lnTo>
                  <a:lnTo>
                    <a:pt x="60884" y="0"/>
                  </a:lnTo>
                  <a:lnTo>
                    <a:pt x="3779705" y="0"/>
                  </a:lnTo>
                  <a:lnTo>
                    <a:pt x="3822757" y="17832"/>
                  </a:lnTo>
                  <a:lnTo>
                    <a:pt x="3840590" y="60884"/>
                  </a:lnTo>
                  <a:lnTo>
                    <a:pt x="3840590" y="304413"/>
                  </a:lnTo>
                  <a:lnTo>
                    <a:pt x="3835805" y="328112"/>
                  </a:lnTo>
                  <a:lnTo>
                    <a:pt x="3822757" y="347465"/>
                  </a:lnTo>
                  <a:lnTo>
                    <a:pt x="3803404" y="360513"/>
                  </a:lnTo>
                  <a:lnTo>
                    <a:pt x="3779705" y="365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300759" y="3127228"/>
            <a:ext cx="3239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Life</a:t>
            </a:r>
            <a:r>
              <a:rPr sz="1800" spc="-1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cycle</a:t>
            </a:r>
            <a:r>
              <a:rPr sz="1800" spc="-1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build</a:t>
            </a:r>
            <a:r>
              <a:rPr sz="1800" spc="-1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F243E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model</a:t>
            </a:r>
            <a:r>
              <a:rPr sz="1800" spc="-1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F243E"/>
                </a:solidFill>
                <a:latin typeface="Calibri"/>
                <a:cs typeface="Calibri"/>
              </a:rPr>
              <a:t>ML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41236" y="3018974"/>
            <a:ext cx="561975" cy="536575"/>
            <a:chOff x="341236" y="3018974"/>
            <a:chExt cx="561975" cy="536575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236" y="3018974"/>
              <a:ext cx="561370" cy="53642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8994" y="3086487"/>
              <a:ext cx="426084" cy="401955"/>
            </a:xfrm>
            <a:custGeom>
              <a:avLst/>
              <a:gdLst/>
              <a:ahLst/>
              <a:cxnLst/>
              <a:rect l="l" t="t" r="r" b="b"/>
              <a:pathLst>
                <a:path w="426084" h="401954">
                  <a:moveTo>
                    <a:pt x="212926" y="401392"/>
                  </a:moveTo>
                  <a:lnTo>
                    <a:pt x="164104" y="396092"/>
                  </a:lnTo>
                  <a:lnTo>
                    <a:pt x="119286" y="380993"/>
                  </a:lnTo>
                  <a:lnTo>
                    <a:pt x="79751" y="357302"/>
                  </a:lnTo>
                  <a:lnTo>
                    <a:pt x="46777" y="326221"/>
                  </a:lnTo>
                  <a:lnTo>
                    <a:pt x="21642" y="288957"/>
                  </a:lnTo>
                  <a:lnTo>
                    <a:pt x="5623" y="246714"/>
                  </a:lnTo>
                  <a:lnTo>
                    <a:pt x="0" y="200696"/>
                  </a:lnTo>
                  <a:lnTo>
                    <a:pt x="5623" y="154678"/>
                  </a:lnTo>
                  <a:lnTo>
                    <a:pt x="21642" y="112435"/>
                  </a:lnTo>
                  <a:lnTo>
                    <a:pt x="46777" y="75171"/>
                  </a:lnTo>
                  <a:lnTo>
                    <a:pt x="79751" y="44090"/>
                  </a:lnTo>
                  <a:lnTo>
                    <a:pt x="119286" y="20399"/>
                  </a:lnTo>
                  <a:lnTo>
                    <a:pt x="164104" y="5300"/>
                  </a:lnTo>
                  <a:lnTo>
                    <a:pt x="212926" y="0"/>
                  </a:lnTo>
                  <a:lnTo>
                    <a:pt x="254660" y="3891"/>
                  </a:lnTo>
                  <a:lnTo>
                    <a:pt x="294409" y="15277"/>
                  </a:lnTo>
                  <a:lnTo>
                    <a:pt x="331058" y="33719"/>
                  </a:lnTo>
                  <a:lnTo>
                    <a:pt x="363488" y="58782"/>
                  </a:lnTo>
                  <a:lnTo>
                    <a:pt x="390078" y="89350"/>
                  </a:lnTo>
                  <a:lnTo>
                    <a:pt x="409644" y="123893"/>
                  </a:lnTo>
                  <a:lnTo>
                    <a:pt x="421723" y="161359"/>
                  </a:lnTo>
                  <a:lnTo>
                    <a:pt x="425852" y="200696"/>
                  </a:lnTo>
                  <a:lnTo>
                    <a:pt x="420229" y="246714"/>
                  </a:lnTo>
                  <a:lnTo>
                    <a:pt x="404210" y="288957"/>
                  </a:lnTo>
                  <a:lnTo>
                    <a:pt x="379075" y="326221"/>
                  </a:lnTo>
                  <a:lnTo>
                    <a:pt x="346101" y="357302"/>
                  </a:lnTo>
                  <a:lnTo>
                    <a:pt x="306566" y="380993"/>
                  </a:lnTo>
                  <a:lnTo>
                    <a:pt x="261748" y="396092"/>
                  </a:lnTo>
                  <a:lnTo>
                    <a:pt x="212926" y="4013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51290" y="31272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F243E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5744-B798-B6AF-9E3E-3C0856634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071" y="165366"/>
            <a:ext cx="10363200" cy="830997"/>
          </a:xfrm>
        </p:spPr>
        <p:txBody>
          <a:bodyPr/>
          <a:lstStyle/>
          <a:p>
            <a:r>
              <a:rPr lang="en-US" dirty="0"/>
              <a:t>Advantage: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2A9F0-994D-C4FD-EA31-A5C508AF3D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00274"/>
            <a:ext cx="9657471" cy="5493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F00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3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F633-6491-0B6F-A6BF-95EB061C4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28600"/>
            <a:ext cx="10363200" cy="830997"/>
          </a:xfrm>
        </p:spPr>
        <p:txBody>
          <a:bodyPr/>
          <a:lstStyle/>
          <a:p>
            <a:r>
              <a:rPr lang="en-US" dirty="0"/>
              <a:t>Conclusion: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DEC8E-B1A1-BD56-AB13-0DBF8E9BC7B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81000" y="1295400"/>
            <a:ext cx="10744200" cy="3323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Variables like Dalc  &amp; Walc don’t play an important role in determining the student grade.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Failure, sex, age, freetime, gout, traveltime and absence are statically significant.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Tested classification algorithm returned similar accuracy range(78-86%).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Similar accuracy obtained on performing classification using Principal components.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671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9958" y="5675706"/>
            <a:ext cx="6549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Calibri"/>
                <a:cs typeface="Calibri"/>
              </a:rPr>
              <a:t>Student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alibri"/>
                <a:cs typeface="Calibri"/>
              </a:rPr>
              <a:t>grade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9257" y="779247"/>
            <a:ext cx="5353685" cy="4810760"/>
            <a:chOff x="3419257" y="779247"/>
            <a:chExt cx="5353685" cy="4810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2703" y="4294400"/>
              <a:ext cx="1553647" cy="12953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9257" y="779247"/>
              <a:ext cx="5353540" cy="4731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679B-EAE7-59B0-3D35-4B4897A93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9378"/>
            <a:ext cx="10363200" cy="830997"/>
          </a:xfrm>
        </p:spPr>
        <p:txBody>
          <a:bodyPr/>
          <a:lstStyle/>
          <a:p>
            <a:r>
              <a:rPr lang="en-US" dirty="0"/>
              <a:t>About the Dataset: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9D55D-2261-BAAB-83EE-B43D8CA5FA3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52400" y="990600"/>
            <a:ext cx="12039600" cy="5416868"/>
          </a:xfrm>
        </p:spPr>
        <p:txBody>
          <a:bodyPr/>
          <a:lstStyle/>
          <a:p>
            <a:r>
              <a:rPr lang="en-US" sz="3200" u="sng" dirty="0">
                <a:solidFill>
                  <a:schemeClr val="bg1"/>
                </a:solidFill>
              </a:rPr>
              <a:t>Dataset: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Student data consumption.</a:t>
            </a:r>
          </a:p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chemeClr val="bg1"/>
                </a:solidFill>
              </a:rPr>
              <a:t>Source: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hlinkClick r:id="rId2"/>
              </a:rPr>
              <a:t>www.Kaggle.com/excelsheet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396 Students observation based on 33 attributes.</a:t>
            </a:r>
          </a:p>
          <a:p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 Variable G3(final Grade).</a:t>
            </a:r>
          </a:p>
          <a:p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u="sng" dirty="0">
                <a:solidFill>
                  <a:schemeClr val="bg1"/>
                </a:solidFill>
              </a:rPr>
              <a:t>Goal</a:t>
            </a:r>
            <a:r>
              <a:rPr lang="en-IN" sz="3200" dirty="0">
                <a:solidFill>
                  <a:schemeClr val="bg1"/>
                </a:solidFill>
              </a:rPr>
              <a:t>: 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predict student grade based on demographic and social factor.</a:t>
            </a:r>
          </a:p>
        </p:txBody>
      </p:sp>
    </p:spTree>
    <p:extLst>
      <p:ext uri="{BB962C8B-B14F-4D97-AF65-F5344CB8AC3E}">
        <p14:creationId xmlns:p14="http://schemas.microsoft.com/office/powerpoint/2010/main" val="45367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80CF-F4E3-42F5-B843-EF6C30C63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9378"/>
            <a:ext cx="10363200" cy="830997"/>
          </a:xfrm>
        </p:spPr>
        <p:txBody>
          <a:bodyPr/>
          <a:lstStyle/>
          <a:p>
            <a:r>
              <a:rPr lang="en-US" dirty="0"/>
              <a:t>Data Preparation: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01D78-2135-1FE7-350D-7E09EAAFE3C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53572" y="1066800"/>
            <a:ext cx="8534400" cy="43088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 missing  values in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Categorical variable transformed to factor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G3 variable was converted from continuous.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 variable(numeric 0 to 20 ) to discreate variable(Pass/Fail Grade).</a:t>
            </a:r>
          </a:p>
          <a:p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Dataset split into training and test set in 80:20 ratio.</a:t>
            </a:r>
          </a:p>
        </p:txBody>
      </p:sp>
    </p:spTree>
    <p:extLst>
      <p:ext uri="{BB962C8B-B14F-4D97-AF65-F5344CB8AC3E}">
        <p14:creationId xmlns:p14="http://schemas.microsoft.com/office/powerpoint/2010/main" val="404029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0DA0-C031-3ABA-8B68-A29E66C8E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52400"/>
            <a:ext cx="10363200" cy="830997"/>
          </a:xfrm>
        </p:spPr>
        <p:txBody>
          <a:bodyPr/>
          <a:lstStyle/>
          <a:p>
            <a:r>
              <a:rPr lang="en-US" dirty="0"/>
              <a:t>Stepwise Regression: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E3356-9118-71C7-DA7A-AFE100107C8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828800" y="5814536"/>
            <a:ext cx="8534400" cy="7386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Fig:</a:t>
            </a:r>
            <a:r>
              <a:rPr lang="en-US" sz="2400" dirty="0"/>
              <a:t> Significant variables obtained after performing multiple regression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2F127-C7FC-79DE-EDE1-C8041DCE5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983397"/>
            <a:ext cx="3581400" cy="4807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315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7326" y="1283080"/>
            <a:ext cx="8987997" cy="49653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06337" y="1231069"/>
            <a:ext cx="2450465" cy="673735"/>
          </a:xfrm>
          <a:prstGeom prst="rect">
            <a:avLst/>
          </a:prstGeom>
          <a:solidFill>
            <a:srgbClr val="D99593"/>
          </a:solidFill>
          <a:ln w="25399">
            <a:solidFill>
              <a:srgbClr val="385E88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L="903605" marR="235585" indent="-662305">
              <a:lnSpc>
                <a:spcPts val="1650"/>
              </a:lnSpc>
              <a:spcBef>
                <a:spcPts val="102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Understand the business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1754" y="1347813"/>
            <a:ext cx="2450465" cy="673735"/>
          </a:xfrm>
          <a:prstGeom prst="rect">
            <a:avLst/>
          </a:prstGeom>
          <a:solidFill>
            <a:srgbClr val="FABE8E"/>
          </a:solidFill>
          <a:ln w="25399">
            <a:solidFill>
              <a:srgbClr val="385E8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5873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Acquisition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50885" y="1427077"/>
            <a:ext cx="2450465" cy="673735"/>
          </a:xfrm>
          <a:prstGeom prst="rect">
            <a:avLst/>
          </a:prstGeom>
          <a:solidFill>
            <a:srgbClr val="C1D49B"/>
          </a:solidFill>
          <a:ln w="25399">
            <a:solidFill>
              <a:srgbClr val="385E8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6616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Cleaning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94000" y="3383419"/>
            <a:ext cx="2450465" cy="673735"/>
          </a:xfrm>
          <a:prstGeom prst="rect">
            <a:avLst/>
          </a:prstGeom>
          <a:solidFill>
            <a:srgbClr val="8CB3E3"/>
          </a:solidFill>
          <a:ln w="25399">
            <a:solidFill>
              <a:srgbClr val="385E8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227329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Explorator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dat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2827" y="5110605"/>
            <a:ext cx="2450465" cy="673735"/>
          </a:xfrm>
          <a:prstGeom prst="rect">
            <a:avLst/>
          </a:prstGeom>
          <a:solidFill>
            <a:srgbClr val="938853"/>
          </a:solidFill>
          <a:ln w="25399">
            <a:solidFill>
              <a:srgbClr val="385E8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Learnin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Algorithm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2551" y="5076545"/>
            <a:ext cx="2450465" cy="673735"/>
          </a:xfrm>
          <a:prstGeom prst="rect">
            <a:avLst/>
          </a:prstGeom>
          <a:solidFill>
            <a:srgbClr val="595959"/>
          </a:solidFill>
          <a:ln w="25399">
            <a:solidFill>
              <a:srgbClr val="385E8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Predict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accuracy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6337" y="5069580"/>
            <a:ext cx="2450465" cy="673735"/>
          </a:xfrm>
          <a:prstGeom prst="rect">
            <a:avLst/>
          </a:prstGeom>
          <a:solidFill>
            <a:srgbClr val="4F81BD"/>
          </a:solidFill>
          <a:ln w="25399">
            <a:solidFill>
              <a:srgbClr val="385E8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5334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49150" y="1376921"/>
            <a:ext cx="7165975" cy="4385945"/>
            <a:chOff x="4049150" y="1376921"/>
            <a:chExt cx="7165975" cy="4385945"/>
          </a:xfrm>
        </p:grpSpPr>
        <p:sp>
          <p:nvSpPr>
            <p:cNvPr id="11" name="object 11"/>
            <p:cNvSpPr/>
            <p:nvPr/>
          </p:nvSpPr>
          <p:spPr>
            <a:xfrm>
              <a:off x="4337464" y="1389621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5" h="507364">
                  <a:moveTo>
                    <a:pt x="228636" y="507238"/>
                  </a:moveTo>
                  <a:lnTo>
                    <a:pt x="228636" y="380429"/>
                  </a:lnTo>
                  <a:lnTo>
                    <a:pt x="0" y="380429"/>
                  </a:lnTo>
                  <a:lnTo>
                    <a:pt x="0" y="126809"/>
                  </a:lnTo>
                  <a:lnTo>
                    <a:pt x="228636" y="126809"/>
                  </a:lnTo>
                  <a:lnTo>
                    <a:pt x="228636" y="0"/>
                  </a:lnTo>
                  <a:lnTo>
                    <a:pt x="457272" y="253619"/>
                  </a:lnTo>
                  <a:lnTo>
                    <a:pt x="228636" y="507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7464" y="1389621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5" h="507364">
                  <a:moveTo>
                    <a:pt x="0" y="126809"/>
                  </a:moveTo>
                  <a:lnTo>
                    <a:pt x="228636" y="126809"/>
                  </a:lnTo>
                  <a:lnTo>
                    <a:pt x="228636" y="0"/>
                  </a:lnTo>
                  <a:lnTo>
                    <a:pt x="457272" y="253619"/>
                  </a:lnTo>
                  <a:lnTo>
                    <a:pt x="228636" y="507238"/>
                  </a:lnTo>
                  <a:lnTo>
                    <a:pt x="228636" y="380429"/>
                  </a:lnTo>
                  <a:lnTo>
                    <a:pt x="0" y="380429"/>
                  </a:lnTo>
                  <a:lnTo>
                    <a:pt x="0" y="12680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85905" y="1430964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4" h="507364">
                  <a:moveTo>
                    <a:pt x="228636" y="507239"/>
                  </a:moveTo>
                  <a:lnTo>
                    <a:pt x="228636" y="380429"/>
                  </a:lnTo>
                  <a:lnTo>
                    <a:pt x="0" y="380429"/>
                  </a:lnTo>
                  <a:lnTo>
                    <a:pt x="0" y="126809"/>
                  </a:lnTo>
                  <a:lnTo>
                    <a:pt x="228636" y="126809"/>
                  </a:lnTo>
                  <a:lnTo>
                    <a:pt x="228636" y="0"/>
                  </a:lnTo>
                  <a:lnTo>
                    <a:pt x="457272" y="253619"/>
                  </a:lnTo>
                  <a:lnTo>
                    <a:pt x="228636" y="507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85905" y="1430964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4" h="507364">
                  <a:moveTo>
                    <a:pt x="0" y="126809"/>
                  </a:moveTo>
                  <a:lnTo>
                    <a:pt x="228636" y="126809"/>
                  </a:lnTo>
                  <a:lnTo>
                    <a:pt x="228636" y="0"/>
                  </a:lnTo>
                  <a:lnTo>
                    <a:pt x="457272" y="253619"/>
                  </a:lnTo>
                  <a:lnTo>
                    <a:pt x="228636" y="507239"/>
                  </a:lnTo>
                  <a:lnTo>
                    <a:pt x="228636" y="380429"/>
                  </a:lnTo>
                  <a:lnTo>
                    <a:pt x="0" y="380429"/>
                  </a:lnTo>
                  <a:lnTo>
                    <a:pt x="0" y="12680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11824" y="2531236"/>
              <a:ext cx="507365" cy="457834"/>
            </a:xfrm>
            <a:custGeom>
              <a:avLst/>
              <a:gdLst/>
              <a:ahLst/>
              <a:cxnLst/>
              <a:rect l="l" t="t" r="r" b="b"/>
              <a:pathLst>
                <a:path w="507365" h="457835">
                  <a:moveTo>
                    <a:pt x="253619" y="457272"/>
                  </a:moveTo>
                  <a:lnTo>
                    <a:pt x="0" y="228636"/>
                  </a:lnTo>
                  <a:lnTo>
                    <a:pt x="126810" y="228636"/>
                  </a:lnTo>
                  <a:lnTo>
                    <a:pt x="126810" y="0"/>
                  </a:lnTo>
                  <a:lnTo>
                    <a:pt x="380429" y="0"/>
                  </a:lnTo>
                  <a:lnTo>
                    <a:pt x="380429" y="228636"/>
                  </a:lnTo>
                  <a:lnTo>
                    <a:pt x="507238" y="228636"/>
                  </a:lnTo>
                  <a:lnTo>
                    <a:pt x="253619" y="4572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11824" y="2531236"/>
              <a:ext cx="507365" cy="457834"/>
            </a:xfrm>
            <a:custGeom>
              <a:avLst/>
              <a:gdLst/>
              <a:ahLst/>
              <a:cxnLst/>
              <a:rect l="l" t="t" r="r" b="b"/>
              <a:pathLst>
                <a:path w="507365" h="457835">
                  <a:moveTo>
                    <a:pt x="380429" y="0"/>
                  </a:moveTo>
                  <a:lnTo>
                    <a:pt x="380429" y="228636"/>
                  </a:lnTo>
                  <a:lnTo>
                    <a:pt x="507238" y="228636"/>
                  </a:lnTo>
                  <a:lnTo>
                    <a:pt x="253619" y="457272"/>
                  </a:lnTo>
                  <a:lnTo>
                    <a:pt x="0" y="228636"/>
                  </a:lnTo>
                  <a:lnTo>
                    <a:pt x="126810" y="228636"/>
                  </a:lnTo>
                  <a:lnTo>
                    <a:pt x="126810" y="0"/>
                  </a:lnTo>
                  <a:lnTo>
                    <a:pt x="380429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83634" y="5242848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4" h="507364">
                  <a:moveTo>
                    <a:pt x="228635" y="507238"/>
                  </a:moveTo>
                  <a:lnTo>
                    <a:pt x="0" y="253619"/>
                  </a:lnTo>
                  <a:lnTo>
                    <a:pt x="228635" y="0"/>
                  </a:lnTo>
                  <a:lnTo>
                    <a:pt x="228635" y="126809"/>
                  </a:lnTo>
                  <a:lnTo>
                    <a:pt x="457272" y="126809"/>
                  </a:lnTo>
                  <a:lnTo>
                    <a:pt x="457272" y="380429"/>
                  </a:lnTo>
                  <a:lnTo>
                    <a:pt x="228635" y="380429"/>
                  </a:lnTo>
                  <a:lnTo>
                    <a:pt x="228635" y="507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83634" y="5242848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4" h="507364">
                  <a:moveTo>
                    <a:pt x="457272" y="380429"/>
                  </a:moveTo>
                  <a:lnTo>
                    <a:pt x="228635" y="380429"/>
                  </a:lnTo>
                  <a:lnTo>
                    <a:pt x="228635" y="507238"/>
                  </a:lnTo>
                  <a:lnTo>
                    <a:pt x="0" y="253619"/>
                  </a:lnTo>
                  <a:lnTo>
                    <a:pt x="228635" y="0"/>
                  </a:lnTo>
                  <a:lnTo>
                    <a:pt x="228635" y="126809"/>
                  </a:lnTo>
                  <a:lnTo>
                    <a:pt x="457272" y="126809"/>
                  </a:lnTo>
                  <a:lnTo>
                    <a:pt x="457272" y="38042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44945" y="5152731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4" h="507364">
                  <a:moveTo>
                    <a:pt x="228636" y="507238"/>
                  </a:moveTo>
                  <a:lnTo>
                    <a:pt x="0" y="253619"/>
                  </a:lnTo>
                  <a:lnTo>
                    <a:pt x="228636" y="0"/>
                  </a:lnTo>
                  <a:lnTo>
                    <a:pt x="228636" y="126809"/>
                  </a:lnTo>
                  <a:lnTo>
                    <a:pt x="457272" y="126809"/>
                  </a:lnTo>
                  <a:lnTo>
                    <a:pt x="457272" y="380429"/>
                  </a:lnTo>
                  <a:lnTo>
                    <a:pt x="228636" y="380429"/>
                  </a:lnTo>
                  <a:lnTo>
                    <a:pt x="228636" y="507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44945" y="5152731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4" h="507364">
                  <a:moveTo>
                    <a:pt x="457272" y="380429"/>
                  </a:moveTo>
                  <a:lnTo>
                    <a:pt x="228636" y="380429"/>
                  </a:lnTo>
                  <a:lnTo>
                    <a:pt x="228636" y="507238"/>
                  </a:lnTo>
                  <a:lnTo>
                    <a:pt x="0" y="253619"/>
                  </a:lnTo>
                  <a:lnTo>
                    <a:pt x="228636" y="0"/>
                  </a:lnTo>
                  <a:lnTo>
                    <a:pt x="228636" y="126809"/>
                  </a:lnTo>
                  <a:lnTo>
                    <a:pt x="457272" y="126809"/>
                  </a:lnTo>
                  <a:lnTo>
                    <a:pt x="457272" y="38042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75946" y="4241089"/>
              <a:ext cx="507365" cy="457834"/>
            </a:xfrm>
            <a:custGeom>
              <a:avLst/>
              <a:gdLst/>
              <a:ahLst/>
              <a:cxnLst/>
              <a:rect l="l" t="t" r="r" b="b"/>
              <a:pathLst>
                <a:path w="507365" h="457835">
                  <a:moveTo>
                    <a:pt x="253619" y="457272"/>
                  </a:moveTo>
                  <a:lnTo>
                    <a:pt x="0" y="228636"/>
                  </a:lnTo>
                  <a:lnTo>
                    <a:pt x="126810" y="228636"/>
                  </a:lnTo>
                  <a:lnTo>
                    <a:pt x="126810" y="0"/>
                  </a:lnTo>
                  <a:lnTo>
                    <a:pt x="380429" y="0"/>
                  </a:lnTo>
                  <a:lnTo>
                    <a:pt x="380429" y="228636"/>
                  </a:lnTo>
                  <a:lnTo>
                    <a:pt x="507238" y="228636"/>
                  </a:lnTo>
                  <a:lnTo>
                    <a:pt x="253619" y="4572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75946" y="4241089"/>
              <a:ext cx="507365" cy="457834"/>
            </a:xfrm>
            <a:custGeom>
              <a:avLst/>
              <a:gdLst/>
              <a:ahLst/>
              <a:cxnLst/>
              <a:rect l="l" t="t" r="r" b="b"/>
              <a:pathLst>
                <a:path w="507365" h="457835">
                  <a:moveTo>
                    <a:pt x="380429" y="0"/>
                  </a:moveTo>
                  <a:lnTo>
                    <a:pt x="380429" y="228636"/>
                  </a:lnTo>
                  <a:lnTo>
                    <a:pt x="507238" y="228636"/>
                  </a:lnTo>
                  <a:lnTo>
                    <a:pt x="253619" y="457272"/>
                  </a:lnTo>
                  <a:lnTo>
                    <a:pt x="0" y="228636"/>
                  </a:lnTo>
                  <a:lnTo>
                    <a:pt x="126810" y="228636"/>
                  </a:lnTo>
                  <a:lnTo>
                    <a:pt x="126810" y="0"/>
                  </a:lnTo>
                  <a:lnTo>
                    <a:pt x="380429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61850" y="5159694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5" h="507364">
                  <a:moveTo>
                    <a:pt x="228636" y="507238"/>
                  </a:moveTo>
                  <a:lnTo>
                    <a:pt x="0" y="253619"/>
                  </a:lnTo>
                  <a:lnTo>
                    <a:pt x="228636" y="0"/>
                  </a:lnTo>
                  <a:lnTo>
                    <a:pt x="228636" y="126809"/>
                  </a:lnTo>
                  <a:lnTo>
                    <a:pt x="457272" y="126809"/>
                  </a:lnTo>
                  <a:lnTo>
                    <a:pt x="457272" y="380429"/>
                  </a:lnTo>
                  <a:lnTo>
                    <a:pt x="228636" y="380429"/>
                  </a:lnTo>
                  <a:lnTo>
                    <a:pt x="228636" y="507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61850" y="5159694"/>
              <a:ext cx="457834" cy="507365"/>
            </a:xfrm>
            <a:custGeom>
              <a:avLst/>
              <a:gdLst/>
              <a:ahLst/>
              <a:cxnLst/>
              <a:rect l="l" t="t" r="r" b="b"/>
              <a:pathLst>
                <a:path w="457835" h="507364">
                  <a:moveTo>
                    <a:pt x="457272" y="380429"/>
                  </a:moveTo>
                  <a:lnTo>
                    <a:pt x="228636" y="380429"/>
                  </a:lnTo>
                  <a:lnTo>
                    <a:pt x="228636" y="507238"/>
                  </a:lnTo>
                  <a:lnTo>
                    <a:pt x="0" y="253619"/>
                  </a:lnTo>
                  <a:lnTo>
                    <a:pt x="228636" y="0"/>
                  </a:lnTo>
                  <a:lnTo>
                    <a:pt x="228636" y="126809"/>
                  </a:lnTo>
                  <a:lnTo>
                    <a:pt x="457272" y="126809"/>
                  </a:lnTo>
                  <a:lnTo>
                    <a:pt x="457272" y="38042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0" y="0"/>
            <a:ext cx="7244715" cy="945515"/>
            <a:chOff x="0" y="0"/>
            <a:chExt cx="7244715" cy="94551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44669" cy="9450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0" y="0"/>
              <a:ext cx="7110095" cy="873125"/>
            </a:xfrm>
            <a:custGeom>
              <a:avLst/>
              <a:gdLst/>
              <a:ahLst/>
              <a:cxnLst/>
              <a:rect l="l" t="t" r="r" b="b"/>
              <a:pathLst>
                <a:path w="7110095" h="873125">
                  <a:moveTo>
                    <a:pt x="6673581" y="872835"/>
                  </a:moveTo>
                  <a:lnTo>
                    <a:pt x="0" y="872835"/>
                  </a:lnTo>
                  <a:lnTo>
                    <a:pt x="0" y="0"/>
                  </a:lnTo>
                  <a:lnTo>
                    <a:pt x="6673581" y="0"/>
                  </a:lnTo>
                  <a:lnTo>
                    <a:pt x="7109999" y="436417"/>
                  </a:lnTo>
                  <a:lnTo>
                    <a:pt x="6673581" y="87283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79414" y="230551"/>
            <a:ext cx="631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Life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cycle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build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Machine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59120" cy="945515"/>
            <a:chOff x="0" y="0"/>
            <a:chExt cx="5659120" cy="9455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59029" cy="9450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5540375" cy="873125"/>
            </a:xfrm>
            <a:custGeom>
              <a:avLst/>
              <a:gdLst/>
              <a:ahLst/>
              <a:cxnLst/>
              <a:rect l="l" t="t" r="r" b="b"/>
              <a:pathLst>
                <a:path w="5540375" h="873125">
                  <a:moveTo>
                    <a:pt x="5103642" y="872835"/>
                  </a:moveTo>
                  <a:lnTo>
                    <a:pt x="0" y="872835"/>
                  </a:lnTo>
                  <a:lnTo>
                    <a:pt x="0" y="0"/>
                  </a:lnTo>
                  <a:lnTo>
                    <a:pt x="5103642" y="0"/>
                  </a:lnTo>
                  <a:lnTo>
                    <a:pt x="5540059" y="436417"/>
                  </a:lnTo>
                  <a:lnTo>
                    <a:pt x="5103642" y="87283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5072" y="230551"/>
            <a:ext cx="461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Why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7045" y="732158"/>
            <a:ext cx="5416550" cy="5826760"/>
          </a:xfrm>
          <a:prstGeom prst="rect">
            <a:avLst/>
          </a:prstGeom>
          <a:solidFill>
            <a:srgbClr val="FFFFFF"/>
          </a:solidFill>
          <a:ln w="25399">
            <a:solidFill>
              <a:srgbClr val="385E88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/>
              <a:cs typeface="Times New Roman"/>
            </a:endParaRPr>
          </a:p>
          <a:p>
            <a:pPr marL="371475" marR="105410" indent="-255270">
              <a:lnSpc>
                <a:spcPct val="148400"/>
              </a:lnSpc>
              <a:buClr>
                <a:srgbClr val="000000"/>
              </a:buClr>
              <a:buChar char="•"/>
              <a:tabLst>
                <a:tab pos="370840" algn="l"/>
                <a:tab pos="371475" algn="l"/>
              </a:tabLst>
            </a:pP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In</a:t>
            </a:r>
            <a:r>
              <a:rPr sz="1600" spc="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the</a:t>
            </a:r>
            <a:r>
              <a:rPr sz="1600" spc="3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past,</a:t>
            </a:r>
            <a:r>
              <a:rPr sz="1600" spc="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we</a:t>
            </a:r>
            <a:r>
              <a:rPr sz="1600" spc="3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used</a:t>
            </a:r>
            <a:r>
              <a:rPr sz="1600" spc="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to</a:t>
            </a:r>
            <a:r>
              <a:rPr sz="1600" spc="3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have</a:t>
            </a:r>
            <a:r>
              <a:rPr sz="1600" spc="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data</a:t>
            </a:r>
            <a:r>
              <a:rPr sz="1600" spc="3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in</a:t>
            </a:r>
            <a:r>
              <a:rPr sz="1600" spc="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a</a:t>
            </a:r>
            <a:r>
              <a:rPr sz="1600" spc="3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structured </a:t>
            </a:r>
            <a:r>
              <a:rPr sz="1600" spc="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format but now as the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volume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of the data is increasing, </a:t>
            </a:r>
            <a:r>
              <a:rPr sz="1600" spc="-4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so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number</a:t>
            </a:r>
            <a:r>
              <a:rPr sz="1600" spc="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of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 structured</a:t>
            </a:r>
            <a:r>
              <a:rPr sz="1600" spc="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data</a:t>
            </a:r>
            <a:r>
              <a:rPr sz="1600" spc="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becomes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 very</a:t>
            </a:r>
            <a:r>
              <a:rPr sz="1600" spc="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less,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 so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to handle the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massive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amount of data we need data </a:t>
            </a:r>
            <a:r>
              <a:rPr sz="1600" spc="-4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science</a:t>
            </a:r>
            <a:r>
              <a:rPr sz="1600" spc="-1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techniques</a:t>
            </a:r>
            <a:endParaRPr sz="1600">
              <a:latin typeface="Arial MT"/>
              <a:cs typeface="Arial MT"/>
            </a:endParaRPr>
          </a:p>
          <a:p>
            <a:pPr marL="371475" marR="456565" indent="-255270">
              <a:lnSpc>
                <a:spcPct val="148400"/>
              </a:lnSpc>
              <a:buClr>
                <a:srgbClr val="000000"/>
              </a:buClr>
              <a:buChar char="•"/>
              <a:tabLst>
                <a:tab pos="370840" algn="l"/>
                <a:tab pos="371475" algn="l"/>
              </a:tabLst>
            </a:pP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Those data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can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be used to get the proper business </a:t>
            </a:r>
            <a:r>
              <a:rPr sz="1600" spc="-4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insights</a:t>
            </a:r>
            <a:r>
              <a:rPr sz="1600" spc="-1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and</a:t>
            </a:r>
            <a:r>
              <a:rPr sz="1600" spc="-1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the hidden</a:t>
            </a:r>
            <a:r>
              <a:rPr sz="1600" spc="-1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trends</a:t>
            </a:r>
            <a:r>
              <a:rPr sz="1600" spc="-1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from them.</a:t>
            </a:r>
            <a:endParaRPr sz="1600">
              <a:latin typeface="Arial MT"/>
              <a:cs typeface="Arial MT"/>
            </a:endParaRPr>
          </a:p>
          <a:p>
            <a:pPr marL="371475" marR="458470" indent="-255270">
              <a:lnSpc>
                <a:spcPct val="148400"/>
              </a:lnSpc>
              <a:spcBef>
                <a:spcPts val="5"/>
              </a:spcBef>
              <a:buClr>
                <a:srgbClr val="000000"/>
              </a:buClr>
              <a:buChar char="•"/>
              <a:tabLst>
                <a:tab pos="370840" algn="l"/>
                <a:tab pos="371475" algn="l"/>
              </a:tabLst>
            </a:pP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These insights helps the organization to predict the </a:t>
            </a:r>
            <a:r>
              <a:rPr sz="1600" spc="-4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Future</a:t>
            </a:r>
            <a:endParaRPr sz="1600">
              <a:latin typeface="Arial MT"/>
              <a:cs typeface="Arial MT"/>
            </a:endParaRPr>
          </a:p>
          <a:p>
            <a:pPr marL="371475" indent="-255904">
              <a:lnSpc>
                <a:spcPct val="100000"/>
              </a:lnSpc>
              <a:spcBef>
                <a:spcPts val="930"/>
              </a:spcBef>
              <a:buClr>
                <a:srgbClr val="000000"/>
              </a:buClr>
              <a:buChar char="•"/>
              <a:tabLst>
                <a:tab pos="370840" algn="l"/>
                <a:tab pos="371475" algn="l"/>
              </a:tabLst>
            </a:pP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Helps</a:t>
            </a:r>
            <a:r>
              <a:rPr sz="1600" spc="-2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reduce</a:t>
            </a:r>
            <a:r>
              <a:rPr sz="1600" spc="-1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production</a:t>
            </a:r>
            <a:r>
              <a:rPr sz="1600" spc="-15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cost</a:t>
            </a:r>
            <a:endParaRPr sz="1600">
              <a:latin typeface="Arial MT"/>
              <a:cs typeface="Arial MT"/>
            </a:endParaRPr>
          </a:p>
          <a:p>
            <a:pPr marL="371475" marR="166370" indent="-255270">
              <a:lnSpc>
                <a:spcPct val="148400"/>
              </a:lnSpc>
              <a:buClr>
                <a:srgbClr val="000000"/>
              </a:buClr>
              <a:buChar char="•"/>
              <a:tabLst>
                <a:tab pos="370840" algn="l"/>
                <a:tab pos="371475" algn="l"/>
              </a:tabLst>
            </a:pP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Build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model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based on the data to give the ability to the </a:t>
            </a:r>
            <a:r>
              <a:rPr sz="1600" spc="-43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F497D"/>
                </a:solidFill>
                <a:latin typeface="Arial MT"/>
                <a:cs typeface="Arial MT"/>
              </a:rPr>
              <a:t>machine</a:t>
            </a:r>
            <a:r>
              <a:rPr sz="1600" spc="-1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to predicts</a:t>
            </a:r>
            <a:r>
              <a:rPr sz="1600" spc="-10" dirty="0">
                <a:solidFill>
                  <a:srgbClr val="1F49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F497D"/>
                </a:solidFill>
                <a:latin typeface="Arial MT"/>
                <a:cs typeface="Arial MT"/>
              </a:rPr>
              <a:t>on its own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155635"/>
            <a:ext cx="4272280" cy="5702935"/>
            <a:chOff x="0" y="1155635"/>
            <a:chExt cx="4272280" cy="57029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92287"/>
              <a:ext cx="3816622" cy="44657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85605"/>
              <a:ext cx="3425739" cy="427239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63934" y="1161985"/>
              <a:ext cx="2802255" cy="1718945"/>
            </a:xfrm>
            <a:custGeom>
              <a:avLst/>
              <a:gdLst/>
              <a:ahLst/>
              <a:cxnLst/>
              <a:rect l="l" t="t" r="r" b="b"/>
              <a:pathLst>
                <a:path w="2802254" h="1718945">
                  <a:moveTo>
                    <a:pt x="2446187" y="130248"/>
                  </a:moveTo>
                  <a:lnTo>
                    <a:pt x="1456846" y="130248"/>
                  </a:lnTo>
                  <a:lnTo>
                    <a:pt x="1481997" y="95785"/>
                  </a:lnTo>
                  <a:lnTo>
                    <a:pt x="1513304" y="65803"/>
                  </a:lnTo>
                  <a:lnTo>
                    <a:pt x="1549923" y="40786"/>
                  </a:lnTo>
                  <a:lnTo>
                    <a:pt x="1591011" y="21218"/>
                  </a:lnTo>
                  <a:lnTo>
                    <a:pt x="1635724" y="7583"/>
                  </a:lnTo>
                  <a:lnTo>
                    <a:pt x="1683218" y="364"/>
                  </a:lnTo>
                  <a:lnTo>
                    <a:pt x="1731488" y="0"/>
                  </a:lnTo>
                  <a:lnTo>
                    <a:pt x="1778466" y="6374"/>
                  </a:lnTo>
                  <a:lnTo>
                    <a:pt x="1823214" y="19145"/>
                  </a:lnTo>
                  <a:lnTo>
                    <a:pt x="1864796" y="37970"/>
                  </a:lnTo>
                  <a:lnTo>
                    <a:pt x="1902273" y="62504"/>
                  </a:lnTo>
                  <a:lnTo>
                    <a:pt x="1934710" y="92407"/>
                  </a:lnTo>
                  <a:lnTo>
                    <a:pt x="2413715" y="92407"/>
                  </a:lnTo>
                  <a:lnTo>
                    <a:pt x="2422587" y="100456"/>
                  </a:lnTo>
                  <a:lnTo>
                    <a:pt x="2446187" y="130248"/>
                  </a:lnTo>
                  <a:close/>
                </a:path>
                <a:path w="2802254" h="1718945">
                  <a:moveTo>
                    <a:pt x="2413715" y="92407"/>
                  </a:moveTo>
                  <a:lnTo>
                    <a:pt x="1934710" y="92407"/>
                  </a:lnTo>
                  <a:lnTo>
                    <a:pt x="1971149" y="61995"/>
                  </a:lnTo>
                  <a:lnTo>
                    <a:pt x="2012338" y="37322"/>
                  </a:lnTo>
                  <a:lnTo>
                    <a:pt x="2057328" y="18634"/>
                  </a:lnTo>
                  <a:lnTo>
                    <a:pt x="2105173" y="6179"/>
                  </a:lnTo>
                  <a:lnTo>
                    <a:pt x="2154923" y="202"/>
                  </a:lnTo>
                  <a:lnTo>
                    <a:pt x="2205631" y="952"/>
                  </a:lnTo>
                  <a:lnTo>
                    <a:pt x="2256347" y="8674"/>
                  </a:lnTo>
                  <a:lnTo>
                    <a:pt x="2304876" y="23184"/>
                  </a:lnTo>
                  <a:lnTo>
                    <a:pt x="2349208" y="43724"/>
                  </a:lnTo>
                  <a:lnTo>
                    <a:pt x="2388669" y="69685"/>
                  </a:lnTo>
                  <a:lnTo>
                    <a:pt x="2413715" y="92407"/>
                  </a:lnTo>
                  <a:close/>
                </a:path>
                <a:path w="2802254" h="1718945">
                  <a:moveTo>
                    <a:pt x="2479617" y="200661"/>
                  </a:moveTo>
                  <a:lnTo>
                    <a:pt x="909421" y="200661"/>
                  </a:lnTo>
                  <a:lnTo>
                    <a:pt x="938411" y="162514"/>
                  </a:lnTo>
                  <a:lnTo>
                    <a:pt x="973694" y="128994"/>
                  </a:lnTo>
                  <a:lnTo>
                    <a:pt x="1014484" y="100568"/>
                  </a:lnTo>
                  <a:lnTo>
                    <a:pt x="1059994" y="77704"/>
                  </a:lnTo>
                  <a:lnTo>
                    <a:pt x="1109437" y="60870"/>
                  </a:lnTo>
                  <a:lnTo>
                    <a:pt x="1162026" y="50532"/>
                  </a:lnTo>
                  <a:lnTo>
                    <a:pt x="1215898" y="47176"/>
                  </a:lnTo>
                  <a:lnTo>
                    <a:pt x="1269100" y="50808"/>
                  </a:lnTo>
                  <a:lnTo>
                    <a:pt x="1320714" y="61179"/>
                  </a:lnTo>
                  <a:lnTo>
                    <a:pt x="1369822" y="78042"/>
                  </a:lnTo>
                  <a:lnTo>
                    <a:pt x="1415505" y="101147"/>
                  </a:lnTo>
                  <a:lnTo>
                    <a:pt x="1456846" y="130248"/>
                  </a:lnTo>
                  <a:lnTo>
                    <a:pt x="2446187" y="130248"/>
                  </a:lnTo>
                  <a:lnTo>
                    <a:pt x="2450291" y="135428"/>
                  </a:lnTo>
                  <a:lnTo>
                    <a:pt x="2471107" y="173991"/>
                  </a:lnTo>
                  <a:lnTo>
                    <a:pt x="2479617" y="200661"/>
                  </a:lnTo>
                  <a:close/>
                </a:path>
                <a:path w="2802254" h="1718945">
                  <a:moveTo>
                    <a:pt x="328176" y="1405930"/>
                  </a:moveTo>
                  <a:lnTo>
                    <a:pt x="279585" y="1399900"/>
                  </a:lnTo>
                  <a:lnTo>
                    <a:pt x="233447" y="1387100"/>
                  </a:lnTo>
                  <a:lnTo>
                    <a:pt x="190752" y="1367972"/>
                  </a:lnTo>
                  <a:lnTo>
                    <a:pt x="152489" y="1342960"/>
                  </a:lnTo>
                  <a:lnTo>
                    <a:pt x="119644" y="1312505"/>
                  </a:lnTo>
                  <a:lnTo>
                    <a:pt x="93208" y="1277052"/>
                  </a:lnTo>
                  <a:lnTo>
                    <a:pt x="72426" y="1231655"/>
                  </a:lnTo>
                  <a:lnTo>
                    <a:pt x="63355" y="1184656"/>
                  </a:lnTo>
                  <a:lnTo>
                    <a:pt x="65740" y="1137525"/>
                  </a:lnTo>
                  <a:lnTo>
                    <a:pt x="79331" y="1091733"/>
                  </a:lnTo>
                  <a:lnTo>
                    <a:pt x="103873" y="1048750"/>
                  </a:lnTo>
                  <a:lnTo>
                    <a:pt x="139114" y="1010045"/>
                  </a:lnTo>
                  <a:lnTo>
                    <a:pt x="97329" y="984936"/>
                  </a:lnTo>
                  <a:lnTo>
                    <a:pt x="62332" y="954532"/>
                  </a:lnTo>
                  <a:lnTo>
                    <a:pt x="34612" y="919770"/>
                  </a:lnTo>
                  <a:lnTo>
                    <a:pt x="14657" y="881585"/>
                  </a:lnTo>
                  <a:lnTo>
                    <a:pt x="2957" y="840912"/>
                  </a:lnTo>
                  <a:lnTo>
                    <a:pt x="0" y="798687"/>
                  </a:lnTo>
                  <a:lnTo>
                    <a:pt x="6274" y="755846"/>
                  </a:lnTo>
                  <a:lnTo>
                    <a:pt x="21680" y="714668"/>
                  </a:lnTo>
                  <a:lnTo>
                    <a:pt x="45185" y="677265"/>
                  </a:lnTo>
                  <a:lnTo>
                    <a:pt x="75883" y="644316"/>
                  </a:lnTo>
                  <a:lnTo>
                    <a:pt x="112867" y="616505"/>
                  </a:lnTo>
                  <a:lnTo>
                    <a:pt x="155233" y="594511"/>
                  </a:lnTo>
                  <a:lnTo>
                    <a:pt x="202073" y="579017"/>
                  </a:lnTo>
                  <a:lnTo>
                    <a:pt x="252483" y="570703"/>
                  </a:lnTo>
                  <a:lnTo>
                    <a:pt x="254827" y="565371"/>
                  </a:lnTo>
                  <a:lnTo>
                    <a:pt x="250842" y="519295"/>
                  </a:lnTo>
                  <a:lnTo>
                    <a:pt x="253757" y="473801"/>
                  </a:lnTo>
                  <a:lnTo>
                    <a:pt x="263314" y="429368"/>
                  </a:lnTo>
                  <a:lnTo>
                    <a:pt x="279252" y="386477"/>
                  </a:lnTo>
                  <a:lnTo>
                    <a:pt x="301315" y="345606"/>
                  </a:lnTo>
                  <a:lnTo>
                    <a:pt x="329243" y="307235"/>
                  </a:lnTo>
                  <a:lnTo>
                    <a:pt x="362777" y="271843"/>
                  </a:lnTo>
                  <a:lnTo>
                    <a:pt x="401658" y="239909"/>
                  </a:lnTo>
                  <a:lnTo>
                    <a:pt x="445629" y="211912"/>
                  </a:lnTo>
                  <a:lnTo>
                    <a:pt x="488562" y="190830"/>
                  </a:lnTo>
                  <a:lnTo>
                    <a:pt x="533483" y="174153"/>
                  </a:lnTo>
                  <a:lnTo>
                    <a:pt x="579934" y="161892"/>
                  </a:lnTo>
                  <a:lnTo>
                    <a:pt x="627457" y="154059"/>
                  </a:lnTo>
                  <a:lnTo>
                    <a:pt x="675593" y="150664"/>
                  </a:lnTo>
                  <a:lnTo>
                    <a:pt x="723883" y="151719"/>
                  </a:lnTo>
                  <a:lnTo>
                    <a:pt x="771869" y="157236"/>
                  </a:lnTo>
                  <a:lnTo>
                    <a:pt x="819093" y="167224"/>
                  </a:lnTo>
                  <a:lnTo>
                    <a:pt x="865097" y="181695"/>
                  </a:lnTo>
                  <a:lnTo>
                    <a:pt x="909421" y="200661"/>
                  </a:lnTo>
                  <a:lnTo>
                    <a:pt x="2479617" y="200661"/>
                  </a:lnTo>
                  <a:lnTo>
                    <a:pt x="2484364" y="215534"/>
                  </a:lnTo>
                  <a:lnTo>
                    <a:pt x="2531160" y="229295"/>
                  </a:lnTo>
                  <a:lnTo>
                    <a:pt x="2574694" y="248308"/>
                  </a:lnTo>
                  <a:lnTo>
                    <a:pt x="2614389" y="272174"/>
                  </a:lnTo>
                  <a:lnTo>
                    <a:pt x="2649668" y="300489"/>
                  </a:lnTo>
                  <a:lnTo>
                    <a:pt x="2679956" y="332854"/>
                  </a:lnTo>
                  <a:lnTo>
                    <a:pt x="2704674" y="368866"/>
                  </a:lnTo>
                  <a:lnTo>
                    <a:pt x="2725822" y="415377"/>
                  </a:lnTo>
                  <a:lnTo>
                    <a:pt x="2737068" y="463702"/>
                  </a:lnTo>
                  <a:lnTo>
                    <a:pt x="2738382" y="512757"/>
                  </a:lnTo>
                  <a:lnTo>
                    <a:pt x="2729736" y="561456"/>
                  </a:lnTo>
                  <a:lnTo>
                    <a:pt x="2711100" y="608715"/>
                  </a:lnTo>
                  <a:lnTo>
                    <a:pt x="2743298" y="648989"/>
                  </a:lnTo>
                  <a:lnTo>
                    <a:pt x="2768575" y="691882"/>
                  </a:lnTo>
                  <a:lnTo>
                    <a:pt x="2786836" y="736793"/>
                  </a:lnTo>
                  <a:lnTo>
                    <a:pt x="2797982" y="783118"/>
                  </a:lnTo>
                  <a:lnTo>
                    <a:pt x="2801917" y="830257"/>
                  </a:lnTo>
                  <a:lnTo>
                    <a:pt x="2798543" y="877606"/>
                  </a:lnTo>
                  <a:lnTo>
                    <a:pt x="2787762" y="924563"/>
                  </a:lnTo>
                  <a:lnTo>
                    <a:pt x="2769479" y="970525"/>
                  </a:lnTo>
                  <a:lnTo>
                    <a:pt x="2747255" y="1009414"/>
                  </a:lnTo>
                  <a:lnTo>
                    <a:pt x="2720084" y="1045435"/>
                  </a:lnTo>
                  <a:lnTo>
                    <a:pt x="2688367" y="1078326"/>
                  </a:lnTo>
                  <a:lnTo>
                    <a:pt x="2652508" y="1107823"/>
                  </a:lnTo>
                  <a:lnTo>
                    <a:pt x="2612909" y="1133665"/>
                  </a:lnTo>
                  <a:lnTo>
                    <a:pt x="2569972" y="1155588"/>
                  </a:lnTo>
                  <a:lnTo>
                    <a:pt x="2524101" y="1173329"/>
                  </a:lnTo>
                  <a:lnTo>
                    <a:pt x="2475698" y="1186627"/>
                  </a:lnTo>
                  <a:lnTo>
                    <a:pt x="2425165" y="1195218"/>
                  </a:lnTo>
                  <a:lnTo>
                    <a:pt x="2420299" y="1243082"/>
                  </a:lnTo>
                  <a:lnTo>
                    <a:pt x="2406967" y="1289103"/>
                  </a:lnTo>
                  <a:lnTo>
                    <a:pt x="2385672" y="1332578"/>
                  </a:lnTo>
                  <a:lnTo>
                    <a:pt x="2356913" y="1372807"/>
                  </a:lnTo>
                  <a:lnTo>
                    <a:pt x="2325467" y="1404747"/>
                  </a:lnTo>
                  <a:lnTo>
                    <a:pt x="378234" y="1404747"/>
                  </a:lnTo>
                  <a:lnTo>
                    <a:pt x="328176" y="1405930"/>
                  </a:lnTo>
                  <a:close/>
                </a:path>
                <a:path w="2802254" h="1718945">
                  <a:moveTo>
                    <a:pt x="834341" y="1615219"/>
                  </a:moveTo>
                  <a:lnTo>
                    <a:pt x="784797" y="1615007"/>
                  </a:lnTo>
                  <a:lnTo>
                    <a:pt x="735287" y="1610653"/>
                  </a:lnTo>
                  <a:lnTo>
                    <a:pt x="686176" y="1602112"/>
                  </a:lnTo>
                  <a:lnTo>
                    <a:pt x="638331" y="1589491"/>
                  </a:lnTo>
                  <a:lnTo>
                    <a:pt x="592571" y="1573051"/>
                  </a:lnTo>
                  <a:lnTo>
                    <a:pt x="549190" y="1552980"/>
                  </a:lnTo>
                  <a:lnTo>
                    <a:pt x="508481" y="1529467"/>
                  </a:lnTo>
                  <a:lnTo>
                    <a:pt x="470738" y="1502699"/>
                  </a:lnTo>
                  <a:lnTo>
                    <a:pt x="436253" y="1472864"/>
                  </a:lnTo>
                  <a:lnTo>
                    <a:pt x="405321" y="1440151"/>
                  </a:lnTo>
                  <a:lnTo>
                    <a:pt x="378234" y="1404747"/>
                  </a:lnTo>
                  <a:lnTo>
                    <a:pt x="2325467" y="1404747"/>
                  </a:lnTo>
                  <a:lnTo>
                    <a:pt x="2321192" y="1409089"/>
                  </a:lnTo>
                  <a:lnTo>
                    <a:pt x="2279010" y="1440723"/>
                  </a:lnTo>
                  <a:lnTo>
                    <a:pt x="2247033" y="1458183"/>
                  </a:lnTo>
                  <a:lnTo>
                    <a:pt x="1851996" y="1458183"/>
                  </a:lnTo>
                  <a:lnTo>
                    <a:pt x="1834683" y="1497769"/>
                  </a:lnTo>
                  <a:lnTo>
                    <a:pt x="1812391" y="1534946"/>
                  </a:lnTo>
                  <a:lnTo>
                    <a:pt x="1796218" y="1555684"/>
                  </a:lnTo>
                  <a:lnTo>
                    <a:pt x="1069766" y="1555684"/>
                  </a:lnTo>
                  <a:lnTo>
                    <a:pt x="1025538" y="1575522"/>
                  </a:lnTo>
                  <a:lnTo>
                    <a:pt x="979516" y="1591439"/>
                  </a:lnTo>
                  <a:lnTo>
                    <a:pt x="932065" y="1603390"/>
                  </a:lnTo>
                  <a:lnTo>
                    <a:pt x="883552" y="1611331"/>
                  </a:lnTo>
                  <a:lnTo>
                    <a:pt x="834341" y="1615219"/>
                  </a:lnTo>
                  <a:close/>
                </a:path>
                <a:path w="2802254" h="1718945">
                  <a:moveTo>
                    <a:pt x="2039998" y="1505551"/>
                  </a:moveTo>
                  <a:lnTo>
                    <a:pt x="1991092" y="1501725"/>
                  </a:lnTo>
                  <a:lnTo>
                    <a:pt x="1943020" y="1492544"/>
                  </a:lnTo>
                  <a:lnTo>
                    <a:pt x="1896437" y="1478025"/>
                  </a:lnTo>
                  <a:lnTo>
                    <a:pt x="1851996" y="1458183"/>
                  </a:lnTo>
                  <a:lnTo>
                    <a:pt x="2247033" y="1458183"/>
                  </a:lnTo>
                  <a:lnTo>
                    <a:pt x="2185173" y="1484752"/>
                  </a:lnTo>
                  <a:lnTo>
                    <a:pt x="2137693" y="1497079"/>
                  </a:lnTo>
                  <a:lnTo>
                    <a:pt x="2089083" y="1504007"/>
                  </a:lnTo>
                  <a:lnTo>
                    <a:pt x="2039998" y="1505551"/>
                  </a:lnTo>
                  <a:close/>
                </a:path>
                <a:path w="2802254" h="1718945">
                  <a:moveTo>
                    <a:pt x="1447620" y="1718356"/>
                  </a:moveTo>
                  <a:lnTo>
                    <a:pt x="1397992" y="1717355"/>
                  </a:lnTo>
                  <a:lnTo>
                    <a:pt x="1349267" y="1711710"/>
                  </a:lnTo>
                  <a:lnTo>
                    <a:pt x="1301877" y="1701584"/>
                  </a:lnTo>
                  <a:lnTo>
                    <a:pt x="1256254" y="1687136"/>
                  </a:lnTo>
                  <a:lnTo>
                    <a:pt x="1212830" y="1668527"/>
                  </a:lnTo>
                  <a:lnTo>
                    <a:pt x="1172038" y="1645917"/>
                  </a:lnTo>
                  <a:lnTo>
                    <a:pt x="1134308" y="1619466"/>
                  </a:lnTo>
                  <a:lnTo>
                    <a:pt x="1100073" y="1589335"/>
                  </a:lnTo>
                  <a:lnTo>
                    <a:pt x="1069766" y="1555684"/>
                  </a:lnTo>
                  <a:lnTo>
                    <a:pt x="1796218" y="1555684"/>
                  </a:lnTo>
                  <a:lnTo>
                    <a:pt x="1754300" y="1601036"/>
                  </a:lnTo>
                  <a:lnTo>
                    <a:pt x="1719216" y="1629431"/>
                  </a:lnTo>
                  <a:lnTo>
                    <a:pt x="1680584" y="1654380"/>
                  </a:lnTo>
                  <a:lnTo>
                    <a:pt x="1638760" y="1675627"/>
                  </a:lnTo>
                  <a:lnTo>
                    <a:pt x="1594103" y="1692910"/>
                  </a:lnTo>
                  <a:lnTo>
                    <a:pt x="1546970" y="1705973"/>
                  </a:lnTo>
                  <a:lnTo>
                    <a:pt x="1497720" y="1714555"/>
                  </a:lnTo>
                  <a:lnTo>
                    <a:pt x="1447620" y="1718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4285" y="3299237"/>
              <a:ext cx="95743" cy="957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397" y="3078545"/>
              <a:ext cx="191486" cy="1914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46828" y="2788798"/>
              <a:ext cx="287655" cy="287655"/>
            </a:xfrm>
            <a:custGeom>
              <a:avLst/>
              <a:gdLst/>
              <a:ahLst/>
              <a:cxnLst/>
              <a:rect l="l" t="t" r="r" b="b"/>
              <a:pathLst>
                <a:path w="287655" h="287655">
                  <a:moveTo>
                    <a:pt x="143614" y="287229"/>
                  </a:moveTo>
                  <a:lnTo>
                    <a:pt x="98221" y="279907"/>
                  </a:lnTo>
                  <a:lnTo>
                    <a:pt x="58797" y="259519"/>
                  </a:lnTo>
                  <a:lnTo>
                    <a:pt x="27709" y="228431"/>
                  </a:lnTo>
                  <a:lnTo>
                    <a:pt x="7321" y="189008"/>
                  </a:lnTo>
                  <a:lnTo>
                    <a:pt x="0" y="143614"/>
                  </a:lnTo>
                  <a:lnTo>
                    <a:pt x="7321" y="98221"/>
                  </a:lnTo>
                  <a:lnTo>
                    <a:pt x="27709" y="58797"/>
                  </a:lnTo>
                  <a:lnTo>
                    <a:pt x="58797" y="27709"/>
                  </a:lnTo>
                  <a:lnTo>
                    <a:pt x="98221" y="7321"/>
                  </a:lnTo>
                  <a:lnTo>
                    <a:pt x="143614" y="0"/>
                  </a:lnTo>
                  <a:lnTo>
                    <a:pt x="189007" y="7321"/>
                  </a:lnTo>
                  <a:lnTo>
                    <a:pt x="228431" y="27709"/>
                  </a:lnTo>
                  <a:lnTo>
                    <a:pt x="259519" y="58797"/>
                  </a:lnTo>
                  <a:lnTo>
                    <a:pt x="279907" y="98221"/>
                  </a:lnTo>
                  <a:lnTo>
                    <a:pt x="287229" y="143614"/>
                  </a:lnTo>
                  <a:lnTo>
                    <a:pt x="279907" y="189008"/>
                  </a:lnTo>
                  <a:lnTo>
                    <a:pt x="259519" y="228431"/>
                  </a:lnTo>
                  <a:lnTo>
                    <a:pt x="228431" y="259519"/>
                  </a:lnTo>
                  <a:lnTo>
                    <a:pt x="189007" y="279907"/>
                  </a:lnTo>
                  <a:lnTo>
                    <a:pt x="143614" y="2872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63934" y="1161985"/>
              <a:ext cx="2802255" cy="1718945"/>
            </a:xfrm>
            <a:custGeom>
              <a:avLst/>
              <a:gdLst/>
              <a:ahLst/>
              <a:cxnLst/>
              <a:rect l="l" t="t" r="r" b="b"/>
              <a:pathLst>
                <a:path w="2802254" h="1718945">
                  <a:moveTo>
                    <a:pt x="254827" y="565371"/>
                  </a:moveTo>
                  <a:lnTo>
                    <a:pt x="250842" y="519295"/>
                  </a:lnTo>
                  <a:lnTo>
                    <a:pt x="253757" y="473801"/>
                  </a:lnTo>
                  <a:lnTo>
                    <a:pt x="263314" y="429368"/>
                  </a:lnTo>
                  <a:lnTo>
                    <a:pt x="279252" y="386477"/>
                  </a:lnTo>
                  <a:lnTo>
                    <a:pt x="301315" y="345606"/>
                  </a:lnTo>
                  <a:lnTo>
                    <a:pt x="329243" y="307235"/>
                  </a:lnTo>
                  <a:lnTo>
                    <a:pt x="362777" y="271843"/>
                  </a:lnTo>
                  <a:lnTo>
                    <a:pt x="401658" y="239909"/>
                  </a:lnTo>
                  <a:lnTo>
                    <a:pt x="445629" y="211912"/>
                  </a:lnTo>
                  <a:lnTo>
                    <a:pt x="488562" y="190830"/>
                  </a:lnTo>
                  <a:lnTo>
                    <a:pt x="533483" y="174153"/>
                  </a:lnTo>
                  <a:lnTo>
                    <a:pt x="579934" y="161892"/>
                  </a:lnTo>
                  <a:lnTo>
                    <a:pt x="627457" y="154059"/>
                  </a:lnTo>
                  <a:lnTo>
                    <a:pt x="675593" y="150664"/>
                  </a:lnTo>
                  <a:lnTo>
                    <a:pt x="723883" y="151719"/>
                  </a:lnTo>
                  <a:lnTo>
                    <a:pt x="771869" y="157236"/>
                  </a:lnTo>
                  <a:lnTo>
                    <a:pt x="819093" y="167224"/>
                  </a:lnTo>
                  <a:lnTo>
                    <a:pt x="865097" y="181695"/>
                  </a:lnTo>
                  <a:lnTo>
                    <a:pt x="909421" y="200661"/>
                  </a:lnTo>
                  <a:lnTo>
                    <a:pt x="938411" y="162514"/>
                  </a:lnTo>
                  <a:lnTo>
                    <a:pt x="973694" y="128994"/>
                  </a:lnTo>
                  <a:lnTo>
                    <a:pt x="1014484" y="100568"/>
                  </a:lnTo>
                  <a:lnTo>
                    <a:pt x="1059994" y="77704"/>
                  </a:lnTo>
                  <a:lnTo>
                    <a:pt x="1109437" y="60870"/>
                  </a:lnTo>
                  <a:lnTo>
                    <a:pt x="1162026" y="50532"/>
                  </a:lnTo>
                  <a:lnTo>
                    <a:pt x="1215898" y="47176"/>
                  </a:lnTo>
                  <a:lnTo>
                    <a:pt x="1269100" y="50808"/>
                  </a:lnTo>
                  <a:lnTo>
                    <a:pt x="1320714" y="61179"/>
                  </a:lnTo>
                  <a:lnTo>
                    <a:pt x="1369822" y="78042"/>
                  </a:lnTo>
                  <a:lnTo>
                    <a:pt x="1415505" y="101147"/>
                  </a:lnTo>
                  <a:lnTo>
                    <a:pt x="1456846" y="130248"/>
                  </a:lnTo>
                  <a:lnTo>
                    <a:pt x="1481997" y="95785"/>
                  </a:lnTo>
                  <a:lnTo>
                    <a:pt x="1513304" y="65803"/>
                  </a:lnTo>
                  <a:lnTo>
                    <a:pt x="1549923" y="40786"/>
                  </a:lnTo>
                  <a:lnTo>
                    <a:pt x="1591011" y="21218"/>
                  </a:lnTo>
                  <a:lnTo>
                    <a:pt x="1635724" y="7583"/>
                  </a:lnTo>
                  <a:lnTo>
                    <a:pt x="1683218" y="364"/>
                  </a:lnTo>
                  <a:lnTo>
                    <a:pt x="1731488" y="0"/>
                  </a:lnTo>
                  <a:lnTo>
                    <a:pt x="1778466" y="6374"/>
                  </a:lnTo>
                  <a:lnTo>
                    <a:pt x="1823214" y="19145"/>
                  </a:lnTo>
                  <a:lnTo>
                    <a:pt x="1864796" y="37970"/>
                  </a:lnTo>
                  <a:lnTo>
                    <a:pt x="1902273" y="62504"/>
                  </a:lnTo>
                  <a:lnTo>
                    <a:pt x="1934710" y="92407"/>
                  </a:lnTo>
                  <a:lnTo>
                    <a:pt x="1971149" y="61995"/>
                  </a:lnTo>
                  <a:lnTo>
                    <a:pt x="2012338" y="37322"/>
                  </a:lnTo>
                  <a:lnTo>
                    <a:pt x="2057329" y="18634"/>
                  </a:lnTo>
                  <a:lnTo>
                    <a:pt x="2105173" y="6179"/>
                  </a:lnTo>
                  <a:lnTo>
                    <a:pt x="2154923" y="202"/>
                  </a:lnTo>
                  <a:lnTo>
                    <a:pt x="2205631" y="952"/>
                  </a:lnTo>
                  <a:lnTo>
                    <a:pt x="2256347" y="8674"/>
                  </a:lnTo>
                  <a:lnTo>
                    <a:pt x="2304877" y="23184"/>
                  </a:lnTo>
                  <a:lnTo>
                    <a:pt x="2349208" y="43724"/>
                  </a:lnTo>
                  <a:lnTo>
                    <a:pt x="2388669" y="69685"/>
                  </a:lnTo>
                  <a:lnTo>
                    <a:pt x="2422587" y="100456"/>
                  </a:lnTo>
                  <a:lnTo>
                    <a:pt x="2450291" y="135428"/>
                  </a:lnTo>
                  <a:lnTo>
                    <a:pt x="2471107" y="173991"/>
                  </a:lnTo>
                  <a:lnTo>
                    <a:pt x="2484364" y="215534"/>
                  </a:lnTo>
                  <a:lnTo>
                    <a:pt x="2531160" y="229295"/>
                  </a:lnTo>
                  <a:lnTo>
                    <a:pt x="2574694" y="248308"/>
                  </a:lnTo>
                  <a:lnTo>
                    <a:pt x="2614389" y="272174"/>
                  </a:lnTo>
                  <a:lnTo>
                    <a:pt x="2649668" y="300489"/>
                  </a:lnTo>
                  <a:lnTo>
                    <a:pt x="2679956" y="332854"/>
                  </a:lnTo>
                  <a:lnTo>
                    <a:pt x="2704674" y="368866"/>
                  </a:lnTo>
                  <a:lnTo>
                    <a:pt x="2725822" y="415377"/>
                  </a:lnTo>
                  <a:lnTo>
                    <a:pt x="2737068" y="463702"/>
                  </a:lnTo>
                  <a:lnTo>
                    <a:pt x="2738382" y="512757"/>
                  </a:lnTo>
                  <a:lnTo>
                    <a:pt x="2729736" y="561456"/>
                  </a:lnTo>
                  <a:lnTo>
                    <a:pt x="2711100" y="608715"/>
                  </a:lnTo>
                  <a:lnTo>
                    <a:pt x="2743298" y="648989"/>
                  </a:lnTo>
                  <a:lnTo>
                    <a:pt x="2768575" y="691882"/>
                  </a:lnTo>
                  <a:lnTo>
                    <a:pt x="2786836" y="736793"/>
                  </a:lnTo>
                  <a:lnTo>
                    <a:pt x="2797982" y="783118"/>
                  </a:lnTo>
                  <a:lnTo>
                    <a:pt x="2801917" y="830257"/>
                  </a:lnTo>
                  <a:lnTo>
                    <a:pt x="2798543" y="877606"/>
                  </a:lnTo>
                  <a:lnTo>
                    <a:pt x="2787762" y="924563"/>
                  </a:lnTo>
                  <a:lnTo>
                    <a:pt x="2769479" y="970525"/>
                  </a:lnTo>
                  <a:lnTo>
                    <a:pt x="2747255" y="1009414"/>
                  </a:lnTo>
                  <a:lnTo>
                    <a:pt x="2720084" y="1045435"/>
                  </a:lnTo>
                  <a:lnTo>
                    <a:pt x="2688367" y="1078326"/>
                  </a:lnTo>
                  <a:lnTo>
                    <a:pt x="2652508" y="1107823"/>
                  </a:lnTo>
                  <a:lnTo>
                    <a:pt x="2612909" y="1133665"/>
                  </a:lnTo>
                  <a:lnTo>
                    <a:pt x="2569972" y="1155588"/>
                  </a:lnTo>
                  <a:lnTo>
                    <a:pt x="2524101" y="1173330"/>
                  </a:lnTo>
                  <a:lnTo>
                    <a:pt x="2475698" y="1186627"/>
                  </a:lnTo>
                  <a:lnTo>
                    <a:pt x="2425165" y="1195218"/>
                  </a:lnTo>
                  <a:lnTo>
                    <a:pt x="2420299" y="1243082"/>
                  </a:lnTo>
                  <a:lnTo>
                    <a:pt x="2406967" y="1289103"/>
                  </a:lnTo>
                  <a:lnTo>
                    <a:pt x="2385672" y="1332578"/>
                  </a:lnTo>
                  <a:lnTo>
                    <a:pt x="2356913" y="1372807"/>
                  </a:lnTo>
                  <a:lnTo>
                    <a:pt x="2321192" y="1409089"/>
                  </a:lnTo>
                  <a:lnTo>
                    <a:pt x="2279010" y="1440723"/>
                  </a:lnTo>
                  <a:lnTo>
                    <a:pt x="2230869" y="1467009"/>
                  </a:lnTo>
                  <a:lnTo>
                    <a:pt x="2185173" y="1484752"/>
                  </a:lnTo>
                  <a:lnTo>
                    <a:pt x="2137693" y="1497079"/>
                  </a:lnTo>
                  <a:lnTo>
                    <a:pt x="2089083" y="1504007"/>
                  </a:lnTo>
                  <a:lnTo>
                    <a:pt x="2039998" y="1505551"/>
                  </a:lnTo>
                  <a:lnTo>
                    <a:pt x="1991092" y="1501725"/>
                  </a:lnTo>
                  <a:lnTo>
                    <a:pt x="1943020" y="1492544"/>
                  </a:lnTo>
                  <a:lnTo>
                    <a:pt x="1896437" y="1478025"/>
                  </a:lnTo>
                  <a:lnTo>
                    <a:pt x="1851996" y="1458183"/>
                  </a:lnTo>
                  <a:lnTo>
                    <a:pt x="1834683" y="1497769"/>
                  </a:lnTo>
                  <a:lnTo>
                    <a:pt x="1812391" y="1534946"/>
                  </a:lnTo>
                  <a:lnTo>
                    <a:pt x="1785478" y="1569455"/>
                  </a:lnTo>
                  <a:lnTo>
                    <a:pt x="1754300" y="1601036"/>
                  </a:lnTo>
                  <a:lnTo>
                    <a:pt x="1719216" y="1629431"/>
                  </a:lnTo>
                  <a:lnTo>
                    <a:pt x="1680584" y="1654380"/>
                  </a:lnTo>
                  <a:lnTo>
                    <a:pt x="1638760" y="1675627"/>
                  </a:lnTo>
                  <a:lnTo>
                    <a:pt x="1594103" y="1692910"/>
                  </a:lnTo>
                  <a:lnTo>
                    <a:pt x="1546970" y="1705973"/>
                  </a:lnTo>
                  <a:lnTo>
                    <a:pt x="1497720" y="1714555"/>
                  </a:lnTo>
                  <a:lnTo>
                    <a:pt x="1447620" y="1718356"/>
                  </a:lnTo>
                  <a:lnTo>
                    <a:pt x="1397992" y="1717355"/>
                  </a:lnTo>
                  <a:lnTo>
                    <a:pt x="1349267" y="1711710"/>
                  </a:lnTo>
                  <a:lnTo>
                    <a:pt x="1301877" y="1701584"/>
                  </a:lnTo>
                  <a:lnTo>
                    <a:pt x="1256254" y="1687136"/>
                  </a:lnTo>
                  <a:lnTo>
                    <a:pt x="1212830" y="1668527"/>
                  </a:lnTo>
                  <a:lnTo>
                    <a:pt x="1172038" y="1645917"/>
                  </a:lnTo>
                  <a:lnTo>
                    <a:pt x="1134308" y="1619466"/>
                  </a:lnTo>
                  <a:lnTo>
                    <a:pt x="1100073" y="1589335"/>
                  </a:lnTo>
                  <a:lnTo>
                    <a:pt x="1069766" y="1555684"/>
                  </a:lnTo>
                  <a:lnTo>
                    <a:pt x="1025538" y="1575522"/>
                  </a:lnTo>
                  <a:lnTo>
                    <a:pt x="979516" y="1591439"/>
                  </a:lnTo>
                  <a:lnTo>
                    <a:pt x="932065" y="1603390"/>
                  </a:lnTo>
                  <a:lnTo>
                    <a:pt x="883552" y="1611331"/>
                  </a:lnTo>
                  <a:lnTo>
                    <a:pt x="834341" y="1615219"/>
                  </a:lnTo>
                  <a:lnTo>
                    <a:pt x="784797" y="1615007"/>
                  </a:lnTo>
                  <a:lnTo>
                    <a:pt x="735287" y="1610653"/>
                  </a:lnTo>
                  <a:lnTo>
                    <a:pt x="686176" y="1602112"/>
                  </a:lnTo>
                  <a:lnTo>
                    <a:pt x="638331" y="1589491"/>
                  </a:lnTo>
                  <a:lnTo>
                    <a:pt x="592571" y="1573051"/>
                  </a:lnTo>
                  <a:lnTo>
                    <a:pt x="549190" y="1552980"/>
                  </a:lnTo>
                  <a:lnTo>
                    <a:pt x="508481" y="1529467"/>
                  </a:lnTo>
                  <a:lnTo>
                    <a:pt x="470738" y="1502699"/>
                  </a:lnTo>
                  <a:lnTo>
                    <a:pt x="436253" y="1472864"/>
                  </a:lnTo>
                  <a:lnTo>
                    <a:pt x="405321" y="1440151"/>
                  </a:lnTo>
                  <a:lnTo>
                    <a:pt x="378234" y="1404747"/>
                  </a:lnTo>
                  <a:lnTo>
                    <a:pt x="328176" y="1405930"/>
                  </a:lnTo>
                  <a:lnTo>
                    <a:pt x="279585" y="1399900"/>
                  </a:lnTo>
                  <a:lnTo>
                    <a:pt x="233447" y="1387100"/>
                  </a:lnTo>
                  <a:lnTo>
                    <a:pt x="190752" y="1367972"/>
                  </a:lnTo>
                  <a:lnTo>
                    <a:pt x="152489" y="1342960"/>
                  </a:lnTo>
                  <a:lnTo>
                    <a:pt x="119644" y="1312505"/>
                  </a:lnTo>
                  <a:lnTo>
                    <a:pt x="93208" y="1277052"/>
                  </a:lnTo>
                  <a:lnTo>
                    <a:pt x="72426" y="1231655"/>
                  </a:lnTo>
                  <a:lnTo>
                    <a:pt x="63355" y="1184656"/>
                  </a:lnTo>
                  <a:lnTo>
                    <a:pt x="65740" y="1137525"/>
                  </a:lnTo>
                  <a:lnTo>
                    <a:pt x="79331" y="1091733"/>
                  </a:lnTo>
                  <a:lnTo>
                    <a:pt x="103873" y="1048750"/>
                  </a:lnTo>
                  <a:lnTo>
                    <a:pt x="139114" y="1010045"/>
                  </a:lnTo>
                  <a:lnTo>
                    <a:pt x="97329" y="984936"/>
                  </a:lnTo>
                  <a:lnTo>
                    <a:pt x="62332" y="954532"/>
                  </a:lnTo>
                  <a:lnTo>
                    <a:pt x="34612" y="919770"/>
                  </a:lnTo>
                  <a:lnTo>
                    <a:pt x="14657" y="881585"/>
                  </a:lnTo>
                  <a:lnTo>
                    <a:pt x="2957" y="840912"/>
                  </a:lnTo>
                  <a:lnTo>
                    <a:pt x="0" y="798687"/>
                  </a:lnTo>
                  <a:lnTo>
                    <a:pt x="6274" y="755846"/>
                  </a:lnTo>
                  <a:lnTo>
                    <a:pt x="21680" y="714668"/>
                  </a:lnTo>
                  <a:lnTo>
                    <a:pt x="45185" y="677265"/>
                  </a:lnTo>
                  <a:lnTo>
                    <a:pt x="75883" y="644316"/>
                  </a:lnTo>
                  <a:lnTo>
                    <a:pt x="112867" y="616505"/>
                  </a:lnTo>
                  <a:lnTo>
                    <a:pt x="155233" y="594511"/>
                  </a:lnTo>
                  <a:lnTo>
                    <a:pt x="202073" y="579017"/>
                  </a:lnTo>
                  <a:lnTo>
                    <a:pt x="252483" y="570703"/>
                  </a:lnTo>
                  <a:lnTo>
                    <a:pt x="254827" y="565371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7935" y="3072195"/>
              <a:ext cx="322297" cy="32913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06046" y="1248805"/>
              <a:ext cx="2567940" cy="1827530"/>
            </a:xfrm>
            <a:custGeom>
              <a:avLst/>
              <a:gdLst/>
              <a:ahLst/>
              <a:cxnLst/>
              <a:rect l="l" t="t" r="r" b="b"/>
              <a:pathLst>
                <a:path w="2567940" h="1827530">
                  <a:moveTo>
                    <a:pt x="528011" y="1683607"/>
                  </a:moveTo>
                  <a:lnTo>
                    <a:pt x="520690" y="1729001"/>
                  </a:lnTo>
                  <a:lnTo>
                    <a:pt x="500302" y="1768424"/>
                  </a:lnTo>
                  <a:lnTo>
                    <a:pt x="469213" y="1799513"/>
                  </a:lnTo>
                  <a:lnTo>
                    <a:pt x="429790" y="1819900"/>
                  </a:lnTo>
                  <a:lnTo>
                    <a:pt x="384396" y="1827222"/>
                  </a:lnTo>
                  <a:lnTo>
                    <a:pt x="339003" y="1819900"/>
                  </a:lnTo>
                  <a:lnTo>
                    <a:pt x="299579" y="1799513"/>
                  </a:lnTo>
                  <a:lnTo>
                    <a:pt x="268491" y="1768424"/>
                  </a:lnTo>
                  <a:lnTo>
                    <a:pt x="248103" y="1729001"/>
                  </a:lnTo>
                  <a:lnTo>
                    <a:pt x="240782" y="1683607"/>
                  </a:lnTo>
                  <a:lnTo>
                    <a:pt x="248103" y="1638214"/>
                  </a:lnTo>
                  <a:lnTo>
                    <a:pt x="268491" y="1598790"/>
                  </a:lnTo>
                  <a:lnTo>
                    <a:pt x="299579" y="1567702"/>
                  </a:lnTo>
                  <a:lnTo>
                    <a:pt x="339003" y="1547314"/>
                  </a:lnTo>
                  <a:lnTo>
                    <a:pt x="384396" y="1539993"/>
                  </a:lnTo>
                  <a:lnTo>
                    <a:pt x="429790" y="1547314"/>
                  </a:lnTo>
                  <a:lnTo>
                    <a:pt x="469213" y="1567702"/>
                  </a:lnTo>
                  <a:lnTo>
                    <a:pt x="500302" y="1598790"/>
                  </a:lnTo>
                  <a:lnTo>
                    <a:pt x="520690" y="1638214"/>
                  </a:lnTo>
                  <a:lnTo>
                    <a:pt x="528011" y="1683607"/>
                  </a:lnTo>
                  <a:close/>
                </a:path>
                <a:path w="2567940" h="1827530">
                  <a:moveTo>
                    <a:pt x="164093" y="948243"/>
                  </a:moveTo>
                  <a:lnTo>
                    <a:pt x="121265" y="948300"/>
                  </a:lnTo>
                  <a:lnTo>
                    <a:pt x="79159" y="942942"/>
                  </a:lnTo>
                  <a:lnTo>
                    <a:pt x="38497" y="932308"/>
                  </a:lnTo>
                  <a:lnTo>
                    <a:pt x="0" y="916537"/>
                  </a:lnTo>
                </a:path>
                <a:path w="2567940" h="1827530">
                  <a:moveTo>
                    <a:pt x="308873" y="1295216"/>
                  </a:moveTo>
                  <a:lnTo>
                    <a:pt x="291404" y="1300481"/>
                  </a:lnTo>
                  <a:lnTo>
                    <a:pt x="273576" y="1304774"/>
                  </a:lnTo>
                  <a:lnTo>
                    <a:pt x="255449" y="1308081"/>
                  </a:lnTo>
                  <a:lnTo>
                    <a:pt x="237080" y="1310391"/>
                  </a:lnTo>
                </a:path>
                <a:path w="2567940" h="1827530">
                  <a:moveTo>
                    <a:pt x="927492" y="1461938"/>
                  </a:moveTo>
                  <a:lnTo>
                    <a:pt x="915034" y="1445378"/>
                  </a:lnTo>
                  <a:lnTo>
                    <a:pt x="903657" y="1428296"/>
                  </a:lnTo>
                  <a:lnTo>
                    <a:pt x="893383" y="1410730"/>
                  </a:lnTo>
                  <a:lnTo>
                    <a:pt x="884235" y="1392717"/>
                  </a:lnTo>
                </a:path>
                <a:path w="2567940" h="1827530">
                  <a:moveTo>
                    <a:pt x="1727442" y="1289328"/>
                  </a:moveTo>
                  <a:lnTo>
                    <a:pt x="1724925" y="1308583"/>
                  </a:lnTo>
                  <a:lnTo>
                    <a:pt x="1721202" y="1327687"/>
                  </a:lnTo>
                  <a:lnTo>
                    <a:pt x="1716280" y="1346599"/>
                  </a:lnTo>
                  <a:lnTo>
                    <a:pt x="1710170" y="1365281"/>
                  </a:lnTo>
                </a:path>
                <a:path w="2567940" h="1827530">
                  <a:moveTo>
                    <a:pt x="2070882" y="820038"/>
                  </a:moveTo>
                  <a:lnTo>
                    <a:pt x="2117256" y="842455"/>
                  </a:lnTo>
                  <a:lnTo>
                    <a:pt x="2158726" y="869716"/>
                  </a:lnTo>
                  <a:lnTo>
                    <a:pt x="2194881" y="901267"/>
                  </a:lnTo>
                  <a:lnTo>
                    <a:pt x="2225308" y="936551"/>
                  </a:lnTo>
                  <a:lnTo>
                    <a:pt x="2249595" y="975013"/>
                  </a:lnTo>
                  <a:lnTo>
                    <a:pt x="2267329" y="1016096"/>
                  </a:lnTo>
                  <a:lnTo>
                    <a:pt x="2278099" y="1059246"/>
                  </a:lnTo>
                  <a:lnTo>
                    <a:pt x="2281490" y="1103905"/>
                  </a:lnTo>
                </a:path>
                <a:path w="2567940" h="1827530">
                  <a:moveTo>
                    <a:pt x="2567662" y="517701"/>
                  </a:moveTo>
                  <a:lnTo>
                    <a:pt x="2549855" y="547589"/>
                  </a:lnTo>
                  <a:lnTo>
                    <a:pt x="2528132" y="575471"/>
                  </a:lnTo>
                  <a:lnTo>
                    <a:pt x="2502729" y="601078"/>
                  </a:lnTo>
                  <a:lnTo>
                    <a:pt x="2473881" y="624142"/>
                  </a:lnTo>
                </a:path>
                <a:path w="2567940" h="1827530">
                  <a:moveTo>
                    <a:pt x="2342622" y="122746"/>
                  </a:moveTo>
                  <a:lnTo>
                    <a:pt x="2344948" y="135228"/>
                  </a:lnTo>
                  <a:lnTo>
                    <a:pt x="2346550" y="147782"/>
                  </a:lnTo>
                  <a:lnTo>
                    <a:pt x="2347426" y="160385"/>
                  </a:lnTo>
                  <a:lnTo>
                    <a:pt x="2347574" y="173017"/>
                  </a:lnTo>
                </a:path>
                <a:path w="2567940" h="1827530">
                  <a:moveTo>
                    <a:pt x="1743695" y="64108"/>
                  </a:moveTo>
                  <a:lnTo>
                    <a:pt x="1753595" y="47025"/>
                  </a:lnTo>
                  <a:lnTo>
                    <a:pt x="1764934" y="30603"/>
                  </a:lnTo>
                  <a:lnTo>
                    <a:pt x="1777665" y="14907"/>
                  </a:lnTo>
                  <a:lnTo>
                    <a:pt x="1791740" y="0"/>
                  </a:lnTo>
                </a:path>
                <a:path w="2567940" h="1827530">
                  <a:moveTo>
                    <a:pt x="1294341" y="94655"/>
                  </a:moveTo>
                  <a:lnTo>
                    <a:pt x="1298608" y="80399"/>
                  </a:lnTo>
                  <a:lnTo>
                    <a:pt x="1303920" y="66405"/>
                  </a:lnTo>
                  <a:lnTo>
                    <a:pt x="1310259" y="52714"/>
                  </a:lnTo>
                  <a:lnTo>
                    <a:pt x="1317610" y="39365"/>
                  </a:lnTo>
                </a:path>
                <a:path w="2567940" h="1827530">
                  <a:moveTo>
                    <a:pt x="766973" y="113440"/>
                  </a:moveTo>
                  <a:lnTo>
                    <a:pt x="789457" y="125229"/>
                  </a:lnTo>
                  <a:lnTo>
                    <a:pt x="811024" y="138123"/>
                  </a:lnTo>
                  <a:lnTo>
                    <a:pt x="831617" y="152085"/>
                  </a:lnTo>
                  <a:lnTo>
                    <a:pt x="851177" y="167079"/>
                  </a:lnTo>
                </a:path>
                <a:path w="2567940" h="1827530">
                  <a:moveTo>
                    <a:pt x="127425" y="535006"/>
                  </a:moveTo>
                  <a:lnTo>
                    <a:pt x="122751" y="521088"/>
                  </a:lnTo>
                  <a:lnTo>
                    <a:pt x="118741" y="507031"/>
                  </a:lnTo>
                  <a:lnTo>
                    <a:pt x="115399" y="492853"/>
                  </a:lnTo>
                  <a:lnTo>
                    <a:pt x="112729" y="47857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62336" y="1538542"/>
            <a:ext cx="161226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Comic Sans MS"/>
                <a:cs typeface="Comic Sans MS"/>
              </a:rPr>
              <a:t>Why machine </a:t>
            </a:r>
            <a:r>
              <a:rPr sz="1400" dirty="0">
                <a:latin typeface="Comic Sans MS"/>
                <a:cs typeface="Comic Sans MS"/>
              </a:rPr>
              <a:t> </a:t>
            </a:r>
            <a:r>
              <a:rPr sz="1400" spc="-5" dirty="0">
                <a:latin typeface="Comic Sans MS"/>
                <a:cs typeface="Comic Sans MS"/>
              </a:rPr>
              <a:t>Learning becomes </a:t>
            </a:r>
            <a:r>
              <a:rPr sz="1400" dirty="0">
                <a:latin typeface="Comic Sans MS"/>
                <a:cs typeface="Comic Sans MS"/>
              </a:rPr>
              <a:t> </a:t>
            </a:r>
            <a:r>
              <a:rPr sz="1400" spc="-5" dirty="0">
                <a:latin typeface="Comic Sans MS"/>
                <a:cs typeface="Comic Sans MS"/>
              </a:rPr>
              <a:t>more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spc="-5" dirty="0">
                <a:latin typeface="Comic Sans MS"/>
                <a:cs typeface="Comic Sans MS"/>
              </a:rPr>
              <a:t>popular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spc="-5" dirty="0">
                <a:latin typeface="Comic Sans MS"/>
                <a:cs typeface="Comic Sans MS"/>
              </a:rPr>
              <a:t>these </a:t>
            </a:r>
            <a:r>
              <a:rPr sz="1400" spc="-405" dirty="0">
                <a:latin typeface="Comic Sans MS"/>
                <a:cs typeface="Comic Sans MS"/>
              </a:rPr>
              <a:t> </a:t>
            </a:r>
            <a:r>
              <a:rPr sz="1400" spc="-5" dirty="0">
                <a:latin typeface="Comic Sans MS"/>
                <a:cs typeface="Comic Sans MS"/>
              </a:rPr>
              <a:t>days?</a:t>
            </a:r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671185" cy="958850"/>
            <a:chOff x="0" y="0"/>
            <a:chExt cx="5671185" cy="958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670577" cy="9586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26" y="13557"/>
              <a:ext cx="5547360" cy="873125"/>
            </a:xfrm>
            <a:custGeom>
              <a:avLst/>
              <a:gdLst/>
              <a:ahLst/>
              <a:cxnLst/>
              <a:rect l="l" t="t" r="r" b="b"/>
              <a:pathLst>
                <a:path w="5547360" h="873125">
                  <a:moveTo>
                    <a:pt x="5110564" y="872835"/>
                  </a:moveTo>
                  <a:lnTo>
                    <a:pt x="0" y="872835"/>
                  </a:lnTo>
                  <a:lnTo>
                    <a:pt x="0" y="0"/>
                  </a:lnTo>
                  <a:lnTo>
                    <a:pt x="5110564" y="0"/>
                  </a:lnTo>
                  <a:lnTo>
                    <a:pt x="5546982" y="436417"/>
                  </a:lnTo>
                  <a:lnTo>
                    <a:pt x="5110564" y="87283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6739" y="244109"/>
            <a:ext cx="3658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Calibri"/>
                <a:cs typeface="Calibri"/>
              </a:rPr>
              <a:t>What</a:t>
            </a:r>
            <a:r>
              <a:rPr sz="2400" b="0" spc="-35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is</a:t>
            </a:r>
            <a:r>
              <a:rPr sz="2400" b="0" spc="-3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Supervised</a:t>
            </a:r>
            <a:r>
              <a:rPr sz="2400" b="0" spc="-3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Learning?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276" y="1059523"/>
            <a:ext cx="10761980" cy="1108075"/>
          </a:xfrm>
          <a:prstGeom prst="rect">
            <a:avLst/>
          </a:prstGeom>
          <a:solidFill>
            <a:srgbClr val="FFFFFF"/>
          </a:solidFill>
          <a:ln w="25399">
            <a:solidFill>
              <a:srgbClr val="385E88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351155" marR="366395" indent="-2540" algn="ctr">
              <a:lnSpc>
                <a:spcPct val="100699"/>
              </a:lnSpc>
              <a:spcBef>
                <a:spcPts val="1010"/>
              </a:spcBef>
            </a:pPr>
            <a:r>
              <a:rPr sz="1800" spc="-5" dirty="0">
                <a:solidFill>
                  <a:srgbClr val="1F497D"/>
                </a:solidFill>
                <a:latin typeface="Calibri"/>
                <a:cs typeface="Calibri"/>
              </a:rPr>
              <a:t>Supervised learning works </a:t>
            </a:r>
            <a:r>
              <a:rPr sz="1800" dirty="0">
                <a:solidFill>
                  <a:srgbClr val="1F497D"/>
                </a:solidFill>
                <a:latin typeface="Calibri"/>
                <a:cs typeface="Calibri"/>
              </a:rPr>
              <a:t>as a </a:t>
            </a:r>
            <a:r>
              <a:rPr sz="1800" spc="-5" dirty="0">
                <a:solidFill>
                  <a:srgbClr val="1F497D"/>
                </a:solidFill>
                <a:latin typeface="Calibri"/>
                <a:cs typeface="Calibri"/>
              </a:rPr>
              <a:t>supervisor or teacher. Basically, In supervised learning, we teach or train the </a:t>
            </a:r>
            <a:r>
              <a:rPr sz="1800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497D"/>
                </a:solidFill>
                <a:latin typeface="Calibri"/>
                <a:cs typeface="Calibri"/>
              </a:rPr>
              <a:t>machine with labeled data (that means data is </a:t>
            </a:r>
            <a:r>
              <a:rPr sz="1800" dirty="0">
                <a:solidFill>
                  <a:srgbClr val="1F497D"/>
                </a:solidFill>
                <a:latin typeface="Calibri"/>
                <a:cs typeface="Calibri"/>
              </a:rPr>
              <a:t>already </a:t>
            </a:r>
            <a:r>
              <a:rPr sz="1800" spc="-5" dirty="0">
                <a:solidFill>
                  <a:srgbClr val="1F497D"/>
                </a:solidFill>
                <a:latin typeface="Calibri"/>
                <a:cs typeface="Calibri"/>
              </a:rPr>
              <a:t>tagged with some predefined class). Then we test our </a:t>
            </a:r>
            <a:r>
              <a:rPr sz="1800" spc="-395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497D"/>
                </a:solidFill>
                <a:latin typeface="Calibri"/>
                <a:cs typeface="Calibri"/>
              </a:rPr>
              <a:t>model</a:t>
            </a:r>
            <a:r>
              <a:rPr sz="1800" spc="-10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497D"/>
                </a:solidFill>
                <a:latin typeface="Calibri"/>
                <a:cs typeface="Calibri"/>
              </a:rPr>
              <a:t>with some unknown new set of data </a:t>
            </a:r>
            <a:r>
              <a:rPr sz="1800" dirty="0">
                <a:solidFill>
                  <a:srgbClr val="1F497D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1F497D"/>
                </a:solidFill>
                <a:latin typeface="Calibri"/>
                <a:cs typeface="Calibri"/>
              </a:rPr>
              <a:t> predict</a:t>
            </a:r>
            <a:r>
              <a:rPr sz="1800" spc="-10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497D"/>
                </a:solidFill>
                <a:latin typeface="Calibri"/>
                <a:cs typeface="Calibri"/>
              </a:rPr>
              <a:t>the level for them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675" y="2701251"/>
            <a:ext cx="7174865" cy="23544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 indent="-252729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64795" algn="l"/>
                <a:tab pos="26543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labelled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data(test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data),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18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 dirty="0">
              <a:latin typeface="Calibri"/>
              <a:cs typeface="Calibri"/>
            </a:endParaRPr>
          </a:p>
          <a:p>
            <a:pPr marL="264795" indent="-252729">
              <a:lnSpc>
                <a:spcPct val="100000"/>
              </a:lnSpc>
              <a:buFont typeface="Arial"/>
              <a:buChar char="▪"/>
              <a:tabLst>
                <a:tab pos="264795" algn="l"/>
                <a:tab pos="265430" algn="l"/>
              </a:tabLst>
            </a:pPr>
            <a:r>
              <a:rPr sz="1800" b="1" i="1" spc="-5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8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18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Calibri"/>
                <a:cs typeface="Calibri"/>
              </a:rPr>
              <a:t>Learning: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"/>
              <a:buChar char="▪"/>
            </a:pPr>
            <a:endParaRPr sz="2600" dirty="0">
              <a:latin typeface="Calibri"/>
              <a:cs typeface="Calibri"/>
            </a:endParaRPr>
          </a:p>
          <a:p>
            <a:pPr marL="979805" lvl="1" indent="-259715">
              <a:lnSpc>
                <a:spcPct val="100000"/>
              </a:lnSpc>
              <a:buFont typeface="Arial"/>
              <a:buChar char="•"/>
              <a:tabLst>
                <a:tab pos="979805" algn="l"/>
                <a:tab pos="980440" algn="l"/>
              </a:tabLst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400" dirty="0">
              <a:latin typeface="Calibri"/>
              <a:cs typeface="Calibri"/>
            </a:endParaRPr>
          </a:p>
          <a:p>
            <a:pPr marL="979805" lvl="1" indent="-25971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979805" algn="l"/>
                <a:tab pos="980440" algn="l"/>
              </a:tabLst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Logistic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7169" y="2715286"/>
            <a:ext cx="1992922" cy="3349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A769-185E-5302-444B-51AD8B7B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0744200" cy="848360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4E2F1-BE20-ACD9-9A1E-E77BB7992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000761"/>
            <a:ext cx="5303520" cy="60324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Linear regression is a statistical technique used to model the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relationship between a dependent variable and one or more independent variables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Data Collection: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You start by collecting data on your dependent and independent variables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Model Fitting: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use statistical methods to fit a straight line or plane to your data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Prediction and Interpretation: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You can also analyze the slope and intercept of the line or plane to understand the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+mj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FAAE6D-9ECB-6EC6-4B02-9ED8B6E4720D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1919212"/>
            <a:ext cx="5303837" cy="3843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459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828</Words>
  <Application>Microsoft Office PowerPoint</Application>
  <PresentationFormat>Widescreen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Arial MT</vt:lpstr>
      <vt:lpstr>Calibri</vt:lpstr>
      <vt:lpstr>Comic Sans MS</vt:lpstr>
      <vt:lpstr>Lucida Sans Unicode</vt:lpstr>
      <vt:lpstr>Roboto</vt:lpstr>
      <vt:lpstr>Times New Roman</vt:lpstr>
      <vt:lpstr>Office Theme</vt:lpstr>
      <vt:lpstr>PowerPoint Presentation</vt:lpstr>
      <vt:lpstr>Agenda</vt:lpstr>
      <vt:lpstr>About the Dataset:</vt:lpstr>
      <vt:lpstr>Data Preparation:</vt:lpstr>
      <vt:lpstr>Stepwise Regression:</vt:lpstr>
      <vt:lpstr>Life cycle To build a model with Machine Learning</vt:lpstr>
      <vt:lpstr>Why do we need Machine Learning?</vt:lpstr>
      <vt:lpstr>What is Supervised Learning?</vt:lpstr>
      <vt:lpstr>Linear Regression</vt:lpstr>
      <vt:lpstr>Logistic Regression:</vt:lpstr>
      <vt:lpstr>Libraries</vt:lpstr>
      <vt:lpstr>NumPy</vt:lpstr>
      <vt:lpstr>Libraries:</vt:lpstr>
      <vt:lpstr>Libraries:</vt:lpstr>
      <vt:lpstr>PowerPoint Presentation</vt:lpstr>
      <vt:lpstr>Perform Model?</vt:lpstr>
      <vt:lpstr>Attributes:</vt:lpstr>
      <vt:lpstr>Take User Input</vt:lpstr>
      <vt:lpstr>Accuracy:</vt:lpstr>
      <vt:lpstr>Advantage: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shubham vishwakarma</cp:lastModifiedBy>
  <cp:revision>5</cp:revision>
  <dcterms:created xsi:type="dcterms:W3CDTF">2023-12-13T14:56:31Z</dcterms:created>
  <dcterms:modified xsi:type="dcterms:W3CDTF">2023-12-21T05:45:50Z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